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</p:sldMasterIdLst>
  <p:notesMasterIdLst>
    <p:notesMasterId r:id="rId22"/>
  </p:notesMasterIdLst>
  <p:sldIdLst>
    <p:sldId id="256" r:id="rId3"/>
    <p:sldId id="313" r:id="rId4"/>
    <p:sldId id="315" r:id="rId5"/>
    <p:sldId id="266" r:id="rId6"/>
    <p:sldId id="270" r:id="rId7"/>
    <p:sldId id="258" r:id="rId8"/>
    <p:sldId id="326" r:id="rId9"/>
    <p:sldId id="282" r:id="rId10"/>
    <p:sldId id="323" r:id="rId11"/>
    <p:sldId id="320" r:id="rId12"/>
    <p:sldId id="317" r:id="rId13"/>
    <p:sldId id="257" r:id="rId14"/>
    <p:sldId id="260" r:id="rId15"/>
    <p:sldId id="327" r:id="rId16"/>
    <p:sldId id="324" r:id="rId17"/>
    <p:sldId id="262" r:id="rId18"/>
    <p:sldId id="263" r:id="rId19"/>
    <p:sldId id="325" r:id="rId20"/>
    <p:sldId id="283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1813B-AF7D-4787-87D2-55C1E320D778}" v="52" dt="2024-06-08T21:28:32.728"/>
    <p1510:client id="{69E37977-9633-40D6-AF0A-D1F94B0D50B7}" v="13" dt="2024-06-09T17:40:56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성 김" userId="b3f50e4334a94b9d" providerId="LiveId" clId="{69E37977-9633-40D6-AF0A-D1F94B0D50B7}"/>
    <pc:docChg chg="undo redo custSel addSld delSld modSld">
      <pc:chgData name="재성 김" userId="b3f50e4334a94b9d" providerId="LiveId" clId="{69E37977-9633-40D6-AF0A-D1F94B0D50B7}" dt="2024-06-09T17:53:27.699" v="1472" actId="20577"/>
      <pc:docMkLst>
        <pc:docMk/>
      </pc:docMkLst>
      <pc:sldChg chg="modSp mod">
        <pc:chgData name="재성 김" userId="b3f50e4334a94b9d" providerId="LiveId" clId="{69E37977-9633-40D6-AF0A-D1F94B0D50B7}" dt="2024-06-09T17:02:42.211" v="699" actId="20577"/>
        <pc:sldMkLst>
          <pc:docMk/>
          <pc:sldMk cId="1747278118" sldId="257"/>
        </pc:sldMkLst>
        <pc:spChg chg="mod">
          <ac:chgData name="재성 김" userId="b3f50e4334a94b9d" providerId="LiveId" clId="{69E37977-9633-40D6-AF0A-D1F94B0D50B7}" dt="2024-06-09T17:02:42.211" v="699" actId="20577"/>
          <ac:spMkLst>
            <pc:docMk/>
            <pc:sldMk cId="1747278118" sldId="257"/>
            <ac:spMk id="4" creationId="{1F3B9FA1-91D5-3712-200D-663094990E19}"/>
          </ac:spMkLst>
        </pc:spChg>
      </pc:sldChg>
      <pc:sldChg chg="modSp mod">
        <pc:chgData name="재성 김" userId="b3f50e4334a94b9d" providerId="LiveId" clId="{69E37977-9633-40D6-AF0A-D1F94B0D50B7}" dt="2024-06-09T17:03:12.706" v="750" actId="1076"/>
        <pc:sldMkLst>
          <pc:docMk/>
          <pc:sldMk cId="2662773604" sldId="260"/>
        </pc:sldMkLst>
        <pc:spChg chg="mod">
          <ac:chgData name="재성 김" userId="b3f50e4334a94b9d" providerId="LiveId" clId="{69E37977-9633-40D6-AF0A-D1F94B0D50B7}" dt="2024-06-09T17:03:12.706" v="750" actId="1076"/>
          <ac:spMkLst>
            <pc:docMk/>
            <pc:sldMk cId="2662773604" sldId="260"/>
            <ac:spMk id="2" creationId="{46595BBA-B9BE-7773-DE17-72FAA437EC34}"/>
          </ac:spMkLst>
        </pc:spChg>
      </pc:sldChg>
      <pc:sldChg chg="modSp mod">
        <pc:chgData name="재성 김" userId="b3f50e4334a94b9d" providerId="LiveId" clId="{69E37977-9633-40D6-AF0A-D1F94B0D50B7}" dt="2024-06-09T17:31:56.890" v="1372" actId="20577"/>
        <pc:sldMkLst>
          <pc:docMk/>
          <pc:sldMk cId="747435949" sldId="262"/>
        </pc:sldMkLst>
        <pc:spChg chg="mod">
          <ac:chgData name="재성 김" userId="b3f50e4334a94b9d" providerId="LiveId" clId="{69E37977-9633-40D6-AF0A-D1F94B0D50B7}" dt="2024-06-09T17:31:56.890" v="1372" actId="20577"/>
          <ac:spMkLst>
            <pc:docMk/>
            <pc:sldMk cId="747435949" sldId="262"/>
            <ac:spMk id="4" creationId="{DB5F63BF-6441-DEC8-9BD6-91342F108AC1}"/>
          </ac:spMkLst>
        </pc:spChg>
      </pc:sldChg>
      <pc:sldChg chg="modSp">
        <pc:chgData name="재성 김" userId="b3f50e4334a94b9d" providerId="LiveId" clId="{69E37977-9633-40D6-AF0A-D1F94B0D50B7}" dt="2024-06-09T17:40:56.418" v="1392"/>
        <pc:sldMkLst>
          <pc:docMk/>
          <pc:sldMk cId="891497065" sldId="263"/>
        </pc:sldMkLst>
        <pc:spChg chg="mod">
          <ac:chgData name="재성 김" userId="b3f50e4334a94b9d" providerId="LiveId" clId="{69E37977-9633-40D6-AF0A-D1F94B0D50B7}" dt="2024-06-09T17:40:56.418" v="1392"/>
          <ac:spMkLst>
            <pc:docMk/>
            <pc:sldMk cId="891497065" sldId="263"/>
            <ac:spMk id="2" creationId="{46595BBA-B9BE-7773-DE17-72FAA437EC34}"/>
          </ac:spMkLst>
        </pc:spChg>
        <pc:spChg chg="mod">
          <ac:chgData name="재성 김" userId="b3f50e4334a94b9d" providerId="LiveId" clId="{69E37977-9633-40D6-AF0A-D1F94B0D50B7}" dt="2024-06-09T17:40:56.418" v="1392"/>
          <ac:spMkLst>
            <pc:docMk/>
            <pc:sldMk cId="891497065" sldId="263"/>
            <ac:spMk id="4" creationId="{DB5F63BF-6441-DEC8-9BD6-91342F108AC1}"/>
          </ac:spMkLst>
        </pc:spChg>
      </pc:sldChg>
      <pc:sldChg chg="modSp mod">
        <pc:chgData name="재성 김" userId="b3f50e4334a94b9d" providerId="LiveId" clId="{69E37977-9633-40D6-AF0A-D1F94B0D50B7}" dt="2024-06-09T16:22:09.845" v="84" actId="20577"/>
        <pc:sldMkLst>
          <pc:docMk/>
          <pc:sldMk cId="623608882" sldId="266"/>
        </pc:sldMkLst>
        <pc:spChg chg="mod">
          <ac:chgData name="재성 김" userId="b3f50e4334a94b9d" providerId="LiveId" clId="{69E37977-9633-40D6-AF0A-D1F94B0D50B7}" dt="2024-06-09T16:22:09.845" v="84" actId="20577"/>
          <ac:spMkLst>
            <pc:docMk/>
            <pc:sldMk cId="623608882" sldId="266"/>
            <ac:spMk id="7" creationId="{00000000-0000-0000-0000-000000000000}"/>
          </ac:spMkLst>
        </pc:spChg>
      </pc:sldChg>
      <pc:sldChg chg="delSp modSp mod delAnim">
        <pc:chgData name="재성 김" userId="b3f50e4334a94b9d" providerId="LiveId" clId="{69E37977-9633-40D6-AF0A-D1F94B0D50B7}" dt="2024-06-09T16:46:39.920" v="543" actId="20577"/>
        <pc:sldMkLst>
          <pc:docMk/>
          <pc:sldMk cId="0" sldId="282"/>
        </pc:sldMkLst>
        <pc:spChg chg="mod">
          <ac:chgData name="재성 김" userId="b3f50e4334a94b9d" providerId="LiveId" clId="{69E37977-9633-40D6-AF0A-D1F94B0D50B7}" dt="2024-06-09T16:41:28.208" v="516" actId="20577"/>
          <ac:spMkLst>
            <pc:docMk/>
            <pc:sldMk cId="0" sldId="282"/>
            <ac:spMk id="4" creationId="{00000000-0000-0000-0000-000000000000}"/>
          </ac:spMkLst>
        </pc:spChg>
        <pc:spChg chg="mod">
          <ac:chgData name="재성 김" userId="b3f50e4334a94b9d" providerId="LiveId" clId="{69E37977-9633-40D6-AF0A-D1F94B0D50B7}" dt="2024-06-09T16:46:31.098" v="529" actId="1076"/>
          <ac:spMkLst>
            <pc:docMk/>
            <pc:sldMk cId="0" sldId="282"/>
            <ac:spMk id="6" creationId="{00000000-0000-0000-0000-000000000000}"/>
          </ac:spMkLst>
        </pc:spChg>
        <pc:spChg chg="mod">
          <ac:chgData name="재성 김" userId="b3f50e4334a94b9d" providerId="LiveId" clId="{69E37977-9633-40D6-AF0A-D1F94B0D50B7}" dt="2024-06-09T16:46:39.920" v="543" actId="20577"/>
          <ac:spMkLst>
            <pc:docMk/>
            <pc:sldMk cId="0" sldId="282"/>
            <ac:spMk id="7" creationId="{00000000-0000-0000-0000-000000000000}"/>
          </ac:spMkLst>
        </pc:spChg>
        <pc:spChg chg="del">
          <ac:chgData name="재성 김" userId="b3f50e4334a94b9d" providerId="LiveId" clId="{69E37977-9633-40D6-AF0A-D1F94B0D50B7}" dt="2024-06-09T16:46:02.287" v="519" actId="478"/>
          <ac:spMkLst>
            <pc:docMk/>
            <pc:sldMk cId="0" sldId="282"/>
            <ac:spMk id="19" creationId="{42974ADF-BF57-D327-BB5B-B848F299C4BD}"/>
          </ac:spMkLst>
        </pc:spChg>
        <pc:spChg chg="del">
          <ac:chgData name="재성 김" userId="b3f50e4334a94b9d" providerId="LiveId" clId="{69E37977-9633-40D6-AF0A-D1F94B0D50B7}" dt="2024-06-09T16:45:59.560" v="518" actId="478"/>
          <ac:spMkLst>
            <pc:docMk/>
            <pc:sldMk cId="0" sldId="282"/>
            <ac:spMk id="22" creationId="{D275CBAA-626F-C220-0326-671E0955F36E}"/>
          </ac:spMkLst>
        </pc:spChg>
        <pc:picChg chg="mod">
          <ac:chgData name="재성 김" userId="b3f50e4334a94b9d" providerId="LiveId" clId="{69E37977-9633-40D6-AF0A-D1F94B0D50B7}" dt="2024-06-09T16:46:33.315" v="530" actId="1076"/>
          <ac:picMkLst>
            <pc:docMk/>
            <pc:sldMk cId="0" sldId="282"/>
            <ac:picMk id="5" creationId="{00000000-0000-0000-0000-000000000000}"/>
          </ac:picMkLst>
        </pc:picChg>
        <pc:picChg chg="del">
          <ac:chgData name="재성 김" userId="b3f50e4334a94b9d" providerId="LiveId" clId="{69E37977-9633-40D6-AF0A-D1F94B0D50B7}" dt="2024-06-09T16:45:57.936" v="517" actId="478"/>
          <ac:picMkLst>
            <pc:docMk/>
            <pc:sldMk cId="0" sldId="282"/>
            <ac:picMk id="21" creationId="{CC8C3C71-49A5-20FF-06F5-E4BFDA3844C7}"/>
          </ac:picMkLst>
        </pc:picChg>
      </pc:sldChg>
      <pc:sldChg chg="modSp mod">
        <pc:chgData name="재성 김" userId="b3f50e4334a94b9d" providerId="LiveId" clId="{69E37977-9633-40D6-AF0A-D1F94B0D50B7}" dt="2024-06-09T17:02:44.669" v="700" actId="20577"/>
        <pc:sldMkLst>
          <pc:docMk/>
          <pc:sldMk cId="1050213236" sldId="317"/>
        </pc:sldMkLst>
        <pc:spChg chg="mod">
          <ac:chgData name="재성 김" userId="b3f50e4334a94b9d" providerId="LiveId" clId="{69E37977-9633-40D6-AF0A-D1F94B0D50B7}" dt="2024-06-09T17:02:44.669" v="700" actId="20577"/>
          <ac:spMkLst>
            <pc:docMk/>
            <pc:sldMk cId="1050213236" sldId="317"/>
            <ac:spMk id="3" creationId="{D26C00D0-F126-15B3-2199-15A3F40DC72C}"/>
          </ac:spMkLst>
        </pc:spChg>
      </pc:sldChg>
      <pc:sldChg chg="del">
        <pc:chgData name="재성 김" userId="b3f50e4334a94b9d" providerId="LiveId" clId="{69E37977-9633-40D6-AF0A-D1F94B0D50B7}" dt="2024-06-09T16:14:16.300" v="53" actId="47"/>
        <pc:sldMkLst>
          <pc:docMk/>
          <pc:sldMk cId="271084830" sldId="318"/>
        </pc:sldMkLst>
      </pc:sldChg>
      <pc:sldChg chg="modSp mod">
        <pc:chgData name="재성 김" userId="b3f50e4334a94b9d" providerId="LiveId" clId="{69E37977-9633-40D6-AF0A-D1F94B0D50B7}" dt="2024-06-09T16:54:40.194" v="604" actId="20577"/>
        <pc:sldMkLst>
          <pc:docMk/>
          <pc:sldMk cId="1677041877" sldId="323"/>
        </pc:sldMkLst>
        <pc:spChg chg="mod">
          <ac:chgData name="재성 김" userId="b3f50e4334a94b9d" providerId="LiveId" clId="{69E37977-9633-40D6-AF0A-D1F94B0D50B7}" dt="2024-06-09T16:54:40.194" v="604" actId="20577"/>
          <ac:spMkLst>
            <pc:docMk/>
            <pc:sldMk cId="1677041877" sldId="323"/>
            <ac:spMk id="4" creationId="{4197CCCB-48FC-E817-8A43-41C7492A698D}"/>
          </ac:spMkLst>
        </pc:spChg>
      </pc:sldChg>
      <pc:sldChg chg="addSp delSp modSp mod">
        <pc:chgData name="재성 김" userId="b3f50e4334a94b9d" providerId="LiveId" clId="{69E37977-9633-40D6-AF0A-D1F94B0D50B7}" dt="2024-06-09T17:40:56.418" v="1392"/>
        <pc:sldMkLst>
          <pc:docMk/>
          <pc:sldMk cId="3016964905" sldId="324"/>
        </pc:sldMkLst>
        <pc:spChg chg="mod">
          <ac:chgData name="재성 김" userId="b3f50e4334a94b9d" providerId="LiveId" clId="{69E37977-9633-40D6-AF0A-D1F94B0D50B7}" dt="2024-06-09T17:40:56.418" v="1392"/>
          <ac:spMkLst>
            <pc:docMk/>
            <pc:sldMk cId="3016964905" sldId="324"/>
            <ac:spMk id="2" creationId="{F8CD04D2-3DAD-1BE4-09CD-112077771D84}"/>
          </ac:spMkLst>
        </pc:spChg>
        <pc:spChg chg="del">
          <ac:chgData name="재성 김" userId="b3f50e4334a94b9d" providerId="LiveId" clId="{69E37977-9633-40D6-AF0A-D1F94B0D50B7}" dt="2024-06-09T16:34:51.982" v="85" actId="3680"/>
          <ac:spMkLst>
            <pc:docMk/>
            <pc:sldMk cId="3016964905" sldId="324"/>
            <ac:spMk id="3" creationId="{85B7393B-5344-EB8E-5414-2F3D50AD7617}"/>
          </ac:spMkLst>
        </pc:spChg>
        <pc:graphicFrameChg chg="add mod ord modGraphic">
          <ac:chgData name="재성 김" userId="b3f50e4334a94b9d" providerId="LiveId" clId="{69E37977-9633-40D6-AF0A-D1F94B0D50B7}" dt="2024-06-09T17:22:57.743" v="971" actId="1076"/>
          <ac:graphicFrameMkLst>
            <pc:docMk/>
            <pc:sldMk cId="3016964905" sldId="324"/>
            <ac:graphicFrameMk id="4" creationId="{C7B7D53A-61BF-0470-78FB-D157517EC23D}"/>
          </ac:graphicFrameMkLst>
        </pc:graphicFrameChg>
      </pc:sldChg>
      <pc:sldChg chg="modSp mod">
        <pc:chgData name="재성 김" userId="b3f50e4334a94b9d" providerId="LiveId" clId="{69E37977-9633-40D6-AF0A-D1F94B0D50B7}" dt="2024-06-09T17:53:27.699" v="1472" actId="20577"/>
        <pc:sldMkLst>
          <pc:docMk/>
          <pc:sldMk cId="2545124079" sldId="325"/>
        </pc:sldMkLst>
        <pc:spChg chg="mod">
          <ac:chgData name="재성 김" userId="b3f50e4334a94b9d" providerId="LiveId" clId="{69E37977-9633-40D6-AF0A-D1F94B0D50B7}" dt="2024-06-09T17:40:56.418" v="1392"/>
          <ac:spMkLst>
            <pc:docMk/>
            <pc:sldMk cId="2545124079" sldId="325"/>
            <ac:spMk id="2" creationId="{46595BBA-B9BE-7773-DE17-72FAA437EC34}"/>
          </ac:spMkLst>
        </pc:spChg>
        <pc:spChg chg="mod">
          <ac:chgData name="재성 김" userId="b3f50e4334a94b9d" providerId="LiveId" clId="{69E37977-9633-40D6-AF0A-D1F94B0D50B7}" dt="2024-06-09T17:53:27.699" v="1472" actId="20577"/>
          <ac:spMkLst>
            <pc:docMk/>
            <pc:sldMk cId="2545124079" sldId="325"/>
            <ac:spMk id="4" creationId="{DB5F63BF-6441-DEC8-9BD6-91342F108AC1}"/>
          </ac:spMkLst>
        </pc:spChg>
      </pc:sldChg>
      <pc:sldChg chg="add">
        <pc:chgData name="재성 김" userId="b3f50e4334a94b9d" providerId="LiveId" clId="{69E37977-9633-40D6-AF0A-D1F94B0D50B7}" dt="2024-06-09T16:14:14.828" v="52"/>
        <pc:sldMkLst>
          <pc:docMk/>
          <pc:sldMk cId="1483160253" sldId="326"/>
        </pc:sldMkLst>
      </pc:sldChg>
      <pc:sldChg chg="addSp delSp modSp add mod">
        <pc:chgData name="재성 김" userId="b3f50e4334a94b9d" providerId="LiveId" clId="{69E37977-9633-40D6-AF0A-D1F94B0D50B7}" dt="2024-06-09T17:40:56.418" v="1392"/>
        <pc:sldMkLst>
          <pc:docMk/>
          <pc:sldMk cId="522287295" sldId="327"/>
        </pc:sldMkLst>
        <pc:spChg chg="mod">
          <ac:chgData name="재성 김" userId="b3f50e4334a94b9d" providerId="LiveId" clId="{69E37977-9633-40D6-AF0A-D1F94B0D50B7}" dt="2024-06-09T17:40:56.418" v="1392"/>
          <ac:spMkLst>
            <pc:docMk/>
            <pc:sldMk cId="522287295" sldId="327"/>
            <ac:spMk id="2" creationId="{F8CD04D2-3DAD-1BE4-09CD-112077771D84}"/>
          </ac:spMkLst>
        </pc:spChg>
        <pc:spChg chg="add mod">
          <ac:chgData name="재성 김" userId="b3f50e4334a94b9d" providerId="LiveId" clId="{69E37977-9633-40D6-AF0A-D1F94B0D50B7}" dt="2024-06-09T17:40:56.418" v="1392"/>
          <ac:spMkLst>
            <pc:docMk/>
            <pc:sldMk cId="522287295" sldId="327"/>
            <ac:spMk id="5" creationId="{1C80DFE1-1D23-CF78-D6D0-FF88CCB555AC}"/>
          </ac:spMkLst>
        </pc:spChg>
        <pc:graphicFrameChg chg="del">
          <ac:chgData name="재성 김" userId="b3f50e4334a94b9d" providerId="LiveId" clId="{69E37977-9633-40D6-AF0A-D1F94B0D50B7}" dt="2024-06-09T17:05:23.124" v="753" actId="478"/>
          <ac:graphicFrameMkLst>
            <pc:docMk/>
            <pc:sldMk cId="522287295" sldId="327"/>
            <ac:graphicFrameMk id="4" creationId="{C7B7D53A-61BF-0470-78FB-D157517EC23D}"/>
          </ac:graphicFrameMkLst>
        </pc:graphicFrameChg>
      </pc:sldChg>
      <pc:sldChg chg="new del">
        <pc:chgData name="재성 김" userId="b3f50e4334a94b9d" providerId="LiveId" clId="{69E37977-9633-40D6-AF0A-D1F94B0D50B7}" dt="2024-06-09T16:39:36.977" v="464" actId="47"/>
        <pc:sldMkLst>
          <pc:docMk/>
          <pc:sldMk cId="3328902050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92B64-026E-4611-B770-3892D6C45CFD}" type="datetimeFigureOut"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3E9F0-B3D6-400C-B3C2-0CDED1D20078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30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5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40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83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2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ACEE-6351-8A4F-4BE3-975F1B5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35C24-2453-A6B4-746F-BFA71C21A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BBD7E1-0023-B38B-7B63-FE77529AA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AB5D96-738B-414F-D721-028E938D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F38967-22BF-0790-FF79-04F0CCBD1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7C6E59-ED97-9F47-3437-5D41641C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3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5CF23-533A-203A-09AD-75B19474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2A3D06-BF67-866B-3227-E42EBE4C4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C476EE-71F9-C767-43A1-BAFBE50C1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037E19-9D23-7BB5-509A-6C3C991C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B2CCE5-0AF0-5D1C-2F64-C998ED5F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B9F7CC-DFA4-7722-ABB2-44D64760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808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1D4B9-1607-857D-EBA9-CD16741E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D053CA-AC31-782B-6608-B045E223C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EAFD9-A5A0-0A84-05A2-5F175634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AAC44-5D55-B26A-0421-D60AE4B2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81D9D-22FF-CF8E-AFF8-7F7B14DF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406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183ACB-7C98-D111-4C2C-4624AC2F1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3D0A25-EF9B-4ED9-0E68-2829A0AE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F4ACB-6272-0832-EBA5-4D9DE00D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165C50-DAB2-62B5-3BA0-812BF7366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70958-64C1-A810-8AD0-5202446F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2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233520" y="238560"/>
            <a:ext cx="14163360" cy="77524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cxnSp>
        <p:nvCxnSpPr>
          <p:cNvPr id="28" name="Google Shape;28;p4"/>
          <p:cNvCxnSpPr/>
          <p:nvPr/>
        </p:nvCxnSpPr>
        <p:spPr>
          <a:xfrm>
            <a:off x="612200" y="543301"/>
            <a:ext cx="608544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4"/>
          <p:cNvSpPr/>
          <p:nvPr/>
        </p:nvSpPr>
        <p:spPr>
          <a:xfrm>
            <a:off x="7123680" y="351800"/>
            <a:ext cx="383040" cy="38304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cxnSp>
        <p:nvCxnSpPr>
          <p:cNvPr id="30" name="Google Shape;30;p4"/>
          <p:cNvCxnSpPr/>
          <p:nvPr/>
        </p:nvCxnSpPr>
        <p:spPr>
          <a:xfrm>
            <a:off x="7932680" y="543301"/>
            <a:ext cx="608544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612240" y="7678141"/>
            <a:ext cx="608544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876240" y="7364600"/>
            <a:ext cx="877920" cy="533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3" name="Google Shape;33;p4"/>
          <p:cNvCxnSpPr/>
          <p:nvPr/>
        </p:nvCxnSpPr>
        <p:spPr>
          <a:xfrm>
            <a:off x="7932720" y="7678141"/>
            <a:ext cx="608544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152000" y="712040"/>
            <a:ext cx="1232640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52000" y="1945200"/>
            <a:ext cx="12326400" cy="517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44704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marL="1463040" lvl="1" indent="-48768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2194560" lvl="2" indent="-48768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2926080" lvl="3" indent="-48768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3657600" lvl="4" indent="-48768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4389120" lvl="5" indent="-48768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5120640" lvl="6" indent="-48768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5852160" lvl="7" indent="-487680" rtl="0">
              <a:lnSpc>
                <a:spcPct val="115000"/>
              </a:lnSpc>
              <a:spcBef>
                <a:spcPts val="256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6583680" lvl="8" indent="-487680" rtl="0">
              <a:lnSpc>
                <a:spcPct val="115000"/>
              </a:lnSpc>
              <a:spcBef>
                <a:spcPts val="2560"/>
              </a:spcBef>
              <a:spcAft>
                <a:spcPts val="256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24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D7DD0-8B79-BB5C-83D9-5806441A6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BB02A9-FDC9-4013-BE39-4ED1F7EBF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06EFC-D042-91D2-B861-2C3A31DE7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4D3A4-F18F-7838-57F3-49E03679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F3404-C6D6-EAFE-BD84-1D3FFC14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6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DC51-C7F1-3CA2-3BF3-1ABAA0CF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52998-EEBB-D04C-9DB5-76FC22370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72857-BCBB-9C6F-0127-CC8B579B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FDA3A-3EF9-6F44-A0DB-FC41A18C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DB665-FE55-26CD-3906-1E43289F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40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5834E-D1F5-66E3-2FB6-4B75A2AE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A25FC-059E-6597-682C-2E53ECD4D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91100-F250-E98D-5ECC-EA88E243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1AEF6-895E-014B-2AA6-76B2ED12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42134-4F16-5F98-920B-CCB25E6F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2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39E0B-B446-03F9-2ED6-DED5DCFE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85A30-FA35-BE76-495F-708961F7B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26682B-2F50-28DB-D05F-1AD6A5E95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7A937-4A1C-B2C5-8145-4E04D031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7C0BB8-DB56-0D20-21B8-A441A118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4CE9D-0D79-BFDF-150A-0D3EC016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7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C455C-A2DA-352E-A83C-81E1E215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1762B7-9625-E9FD-27A9-D1525DFFE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4D2764-BB07-7AC4-8E1F-F9B5B15B6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F014AE-1310-C80D-C888-C84DBDBD8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E25960-76D3-B231-E7CA-4BDE92B2B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62A548-EEE3-DF24-1FED-8F71436E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D9C3EE-C85F-517A-0DB3-E7378B17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CF4AB1-E4FB-CA78-9661-7F8FA731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3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2F040-4E29-3AE8-74CD-F88A77E4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93A1C5-3A84-7FE8-9AC1-DD7F5B65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F3E88D-09E7-FC1A-93F4-7330E4AB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E612EF-AD53-DD21-38A6-EA66C1A1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90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63A1C7-13E1-DD24-3DD6-03B8E55F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C36E9B-F35D-6BBF-B61A-8E04E218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263A53-8349-3C11-944C-0E2B6FB8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05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9395C7-1528-4A35-3308-864A12B8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8A064B-1470-6EDA-4856-550E8206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E2F7A-9F27-23BF-6E41-0D7466CAD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87173E-C7D8-4B03-B571-41C52238729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6B8A1-9915-7475-775B-E41643905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40DAF-DDD4-C836-C904-A4768B5E1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F8E040-B9C0-4EDE-B514-B244FEB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8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1097280" rtl="0" eaLnBrk="1" latinLnBrk="1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1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87599" y="1689572"/>
            <a:ext cx="7477601" cy="19164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7545"/>
              </a:lnSpc>
            </a:pPr>
            <a:r>
              <a:rPr lang="ko-KR" altLang="en-US" sz="6000" dirty="0" err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스마트락</a:t>
            </a:r>
            <a:endParaRPr lang="en-US" sz="6000" dirty="0" err="1">
              <a:latin typeface="Roboto"/>
              <a:ea typeface="Roboto"/>
              <a:cs typeface="Roboto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4387096"/>
            <a:ext cx="7477601" cy="10662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201920210 </a:t>
            </a:r>
            <a:r>
              <a:rPr lang="ko-KR" alt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김재성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202125003 </a:t>
            </a:r>
            <a:r>
              <a:rPr lang="ko-KR" altLang="en-US" sz="1750" dirty="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김선웅</a:t>
            </a:r>
          </a:p>
        </p:txBody>
      </p:sp>
      <p:sp>
        <p:nvSpPr>
          <p:cNvPr id="9" name="Text 4"/>
          <p:cNvSpPr/>
          <p:nvPr/>
        </p:nvSpPr>
        <p:spPr>
          <a:xfrm>
            <a:off x="6786086" y="5703213"/>
            <a:ext cx="1198840" cy="38885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50" b="1" dirty="0">
              <a:solidFill>
                <a:srgbClr val="CFD0D8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3D63C-BD62-B582-303D-D5E048B587E6}"/>
              </a:ext>
            </a:extLst>
          </p:cNvPr>
          <p:cNvSpPr txBox="1"/>
          <p:nvPr/>
        </p:nvSpPr>
        <p:spPr>
          <a:xfrm>
            <a:off x="3652200" y="3930134"/>
            <a:ext cx="73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F51C8-96E2-9EF7-A56F-2E9FB7B4CC51}"/>
              </a:ext>
            </a:extLst>
          </p:cNvPr>
          <p:cNvSpPr txBox="1"/>
          <p:nvPr/>
        </p:nvSpPr>
        <p:spPr>
          <a:xfrm>
            <a:off x="6478400" y="3842504"/>
            <a:ext cx="73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팀 카페인 </a:t>
            </a:r>
            <a:r>
              <a:rPr lang="ko-KR" altLang="en-US" b="1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" y="0"/>
            <a:ext cx="14578793" cy="8188853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833199" y="8013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3600" dirty="0">
                <a:solidFill>
                  <a:schemeClr val="bg1"/>
                </a:solidFill>
              </a:rPr>
              <a:t>상세설계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altLang="ko-KR" sz="3600" dirty="0">
                <a:solidFill>
                  <a:schemeClr val="bg1"/>
                </a:solidFill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</a:rPr>
              <a:t>하드웨어 구성 요소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1144309" y="2486143"/>
            <a:ext cx="45719" cy="4528179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5"/>
          <p:cNvSpPr/>
          <p:nvPr/>
        </p:nvSpPr>
        <p:spPr>
          <a:xfrm>
            <a:off x="1071741" y="2701409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0"/>
          <p:cNvSpPr/>
          <p:nvPr/>
        </p:nvSpPr>
        <p:spPr>
          <a:xfrm>
            <a:off x="1071741" y="4203740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5"/>
          <p:cNvSpPr/>
          <p:nvPr/>
        </p:nvSpPr>
        <p:spPr>
          <a:xfrm>
            <a:off x="1071741" y="5706070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59E0142B-6763-FE68-F633-DA0D9871B89F}"/>
              </a:ext>
            </a:extLst>
          </p:cNvPr>
          <p:cNvSpPr/>
          <p:nvPr/>
        </p:nvSpPr>
        <p:spPr>
          <a:xfrm>
            <a:off x="2322969" y="27769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WeMos D1 보드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6FE80CDE-931C-4978-644F-AEFFF9649C34}"/>
              </a:ext>
            </a:extLst>
          </p:cNvPr>
          <p:cNvSpPr/>
          <p:nvPr/>
        </p:nvSpPr>
        <p:spPr>
          <a:xfrm>
            <a:off x="2332911" y="3257360"/>
            <a:ext cx="56153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아두이노 Uno와 WiFi 모듈(ESP8266)이 내장된 보드로, 도어락 제어의 </a:t>
            </a:r>
            <a:r>
              <a:rPr lang="en-US" sz="1750" dirty="0" err="1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핵심</a:t>
            </a: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역할</a:t>
            </a: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   -4480</a:t>
            </a:r>
            <a:r>
              <a:rPr lang="ko-KR" alt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</a:t>
            </a:r>
            <a:r>
              <a:rPr lang="en-US" altLang="ko-KR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0580BAA5-58F2-EA38-6DC7-06B76C100C39}"/>
              </a:ext>
            </a:extLst>
          </p:cNvPr>
          <p:cNvSpPr/>
          <p:nvPr/>
        </p:nvSpPr>
        <p:spPr>
          <a:xfrm>
            <a:off x="2332911" y="42106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잠금 장치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0A981BD2-5D7A-F806-CBBF-41CD5C57BEEF}"/>
              </a:ext>
            </a:extLst>
          </p:cNvPr>
          <p:cNvSpPr/>
          <p:nvPr/>
        </p:nvSpPr>
        <p:spPr>
          <a:xfrm>
            <a:off x="2319944" y="4720056"/>
            <a:ext cx="4638070" cy="483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걸쇠</a:t>
            </a: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 </a:t>
            </a:r>
            <a:r>
              <a:rPr lang="en-US" sz="1750" dirty="0" err="1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구성된</a:t>
            </a: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잠금</a:t>
            </a:r>
            <a:r>
              <a:rPr lang="ko-KR" alt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장치      </a:t>
            </a:r>
            <a:r>
              <a:rPr lang="en-US" altLang="ko-KR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-5090</a:t>
            </a:r>
            <a:r>
              <a:rPr lang="ko-KR" alt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</a:t>
            </a:r>
            <a:r>
              <a:rPr lang="en-US" altLang="ko-KR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F07EA009-6D56-056A-75A1-36F2DEFDC947}"/>
              </a:ext>
            </a:extLst>
          </p:cNvPr>
          <p:cNvSpPr/>
          <p:nvPr/>
        </p:nvSpPr>
        <p:spPr>
          <a:xfrm>
            <a:off x="2388513" y="57028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altLang="ko-KR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MG995 </a:t>
            </a:r>
            <a:r>
              <a:rPr lang="ko-KR" altLang="en-US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모터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9FAE6504-0887-A389-4339-C482657F55E3}"/>
              </a:ext>
            </a:extLst>
          </p:cNvPr>
          <p:cNvSpPr/>
          <p:nvPr/>
        </p:nvSpPr>
        <p:spPr>
          <a:xfrm>
            <a:off x="2322969" y="6183482"/>
            <a:ext cx="4020801" cy="6160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BEF6C07-B739-5734-9FDD-6D15BE7C526E}"/>
              </a:ext>
            </a:extLst>
          </p:cNvPr>
          <p:cNvSpPr/>
          <p:nvPr/>
        </p:nvSpPr>
        <p:spPr>
          <a:xfrm>
            <a:off x="502879" y="2580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chemeClr val="bg1"/>
                </a:solidFill>
              </a:rPr>
              <a:t>설계구성요소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589B78-96C7-20B8-78FF-2B351CBE9FB6}"/>
              </a:ext>
            </a:extLst>
          </p:cNvPr>
          <p:cNvSpPr txBox="1"/>
          <p:nvPr/>
        </p:nvSpPr>
        <p:spPr>
          <a:xfrm>
            <a:off x="2319944" y="6150160"/>
            <a:ext cx="563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보드의 신호를 받아 </a:t>
            </a:r>
            <a:r>
              <a:rPr lang="ko-KR" altLang="en-US" dirty="0" err="1">
                <a:solidFill>
                  <a:schemeClr val="bg1"/>
                </a:solidFill>
              </a:rPr>
              <a:t>잠금장치를</a:t>
            </a:r>
            <a:r>
              <a:rPr lang="ko-KR" altLang="en-US" dirty="0">
                <a:solidFill>
                  <a:schemeClr val="bg1"/>
                </a:solidFill>
              </a:rPr>
              <a:t> 작동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-5200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A84AD43-7F9E-2D24-5554-F1F34CCAC63C}"/>
              </a:ext>
            </a:extLst>
          </p:cNvPr>
          <p:cNvSpPr/>
          <p:nvPr/>
        </p:nvSpPr>
        <p:spPr>
          <a:xfrm>
            <a:off x="894337" y="70143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9AB2CB91-B00A-F311-4FA5-174B5EE8CDD8}"/>
              </a:ext>
            </a:extLst>
          </p:cNvPr>
          <p:cNvSpPr/>
          <p:nvPr/>
        </p:nvSpPr>
        <p:spPr>
          <a:xfrm>
            <a:off x="1416427" y="726429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F99AF179-88FA-6CB1-9AFF-00F2D5FE6FA8}"/>
              </a:ext>
            </a:extLst>
          </p:cNvPr>
          <p:cNvSpPr/>
          <p:nvPr/>
        </p:nvSpPr>
        <p:spPr>
          <a:xfrm>
            <a:off x="1049594" y="7014323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2624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D5A7AE45-FF7F-A9E0-5664-5F923722440D}"/>
              </a:ext>
            </a:extLst>
          </p:cNvPr>
          <p:cNvSpPr/>
          <p:nvPr/>
        </p:nvSpPr>
        <p:spPr>
          <a:xfrm>
            <a:off x="2319944" y="70299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기울기 센서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EC00E4-14A3-2B75-9C79-C0F96D774EBB}"/>
              </a:ext>
            </a:extLst>
          </p:cNvPr>
          <p:cNvSpPr txBox="1"/>
          <p:nvPr/>
        </p:nvSpPr>
        <p:spPr>
          <a:xfrm>
            <a:off x="2280996" y="7469006"/>
            <a:ext cx="414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잠금장치의</a:t>
            </a:r>
            <a:r>
              <a:rPr lang="ko-KR" altLang="en-US" dirty="0">
                <a:solidFill>
                  <a:schemeClr val="bg1"/>
                </a:solidFill>
              </a:rPr>
              <a:t> 걸쇠를 감지      </a:t>
            </a:r>
            <a:r>
              <a:rPr lang="en-US" altLang="ko-KR" dirty="0">
                <a:solidFill>
                  <a:schemeClr val="bg1"/>
                </a:solidFill>
              </a:rPr>
              <a:t>-480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94FD48B-71E3-3866-A3C6-F600B271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76" y="4224309"/>
            <a:ext cx="1845427" cy="1353969"/>
          </a:xfrm>
          <a:prstGeom prst="rect">
            <a:avLst/>
          </a:prstGeom>
        </p:spPr>
      </p:pic>
      <p:pic>
        <p:nvPicPr>
          <p:cNvPr id="35" name="그림 34" descr="전자제품, 회로 구성요소, 전자 부품, 전자 공학이(가) 표시된 사진&#10;&#10;자동 생성된 설명">
            <a:extLst>
              <a:ext uri="{FF2B5EF4-FFF2-40B4-BE49-F238E27FC236}">
                <a16:creationId xmlns:a16="http://schemas.microsoft.com/office/drawing/2014/main" id="{1A297AAD-1DD9-3CC4-E8C6-47CA01081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176" y="2318055"/>
            <a:ext cx="1846735" cy="18154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7FE5559-2537-7472-CC46-506C6D971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6175" y="5664398"/>
            <a:ext cx="1845427" cy="117116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B38F4F3-AAF3-FCB1-3BA2-F67B4E0C8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664" y="6984899"/>
            <a:ext cx="1828736" cy="96821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1EDB0A9-48D9-6F1C-751E-C4ABD100C0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0265" y="3066212"/>
            <a:ext cx="2256149" cy="17433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8459ECD-D4F9-8BCA-6106-06F5368F67CA}"/>
              </a:ext>
            </a:extLst>
          </p:cNvPr>
          <p:cNvSpPr txBox="1"/>
          <p:nvPr/>
        </p:nvSpPr>
        <p:spPr>
          <a:xfrm>
            <a:off x="10339804" y="3272221"/>
            <a:ext cx="263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전원공급장치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보조배터리를 사용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-3480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Shape 2">
            <a:extLst>
              <a:ext uri="{FF2B5EF4-FFF2-40B4-BE49-F238E27FC236}">
                <a16:creationId xmlns:a16="http://schemas.microsoft.com/office/drawing/2014/main" id="{F768B955-A761-1C0C-7FAA-36A1242EB950}"/>
              </a:ext>
            </a:extLst>
          </p:cNvPr>
          <p:cNvSpPr/>
          <p:nvPr/>
        </p:nvSpPr>
        <p:spPr>
          <a:xfrm>
            <a:off x="10071694" y="1857479"/>
            <a:ext cx="45719" cy="1868257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Shape 14">
            <a:extLst>
              <a:ext uri="{FF2B5EF4-FFF2-40B4-BE49-F238E27FC236}">
                <a16:creationId xmlns:a16="http://schemas.microsoft.com/office/drawing/2014/main" id="{9EA37A88-DB73-5CD2-8F5A-6DD8E05041AF}"/>
              </a:ext>
            </a:extLst>
          </p:cNvPr>
          <p:cNvSpPr/>
          <p:nvPr/>
        </p:nvSpPr>
        <p:spPr>
          <a:xfrm>
            <a:off x="9881056" y="3225793"/>
            <a:ext cx="454224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5" name="Text 15">
            <a:extLst>
              <a:ext uri="{FF2B5EF4-FFF2-40B4-BE49-F238E27FC236}">
                <a16:creationId xmlns:a16="http://schemas.microsoft.com/office/drawing/2014/main" id="{5A93B5CC-29CE-EC14-FB58-2E1DFFBBC6D1}"/>
              </a:ext>
            </a:extLst>
          </p:cNvPr>
          <p:cNvSpPr/>
          <p:nvPr/>
        </p:nvSpPr>
        <p:spPr>
          <a:xfrm>
            <a:off x="9999839" y="3225793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2624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1F8896-82AC-A3F8-D4E4-D4CC091E9E2A}"/>
              </a:ext>
            </a:extLst>
          </p:cNvPr>
          <p:cNvSpPr txBox="1"/>
          <p:nvPr/>
        </p:nvSpPr>
        <p:spPr>
          <a:xfrm>
            <a:off x="10262749" y="5874311"/>
            <a:ext cx="3114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총 비용 </a:t>
            </a:r>
            <a:r>
              <a:rPr lang="en-US" altLang="ko-KR" sz="3200" dirty="0">
                <a:solidFill>
                  <a:schemeClr val="bg1"/>
                </a:solidFill>
              </a:rPr>
              <a:t>18,730</a:t>
            </a:r>
            <a:r>
              <a:rPr lang="ko-KR" altLang="en-US" sz="3200" dirty="0">
                <a:solidFill>
                  <a:schemeClr val="bg1"/>
                </a:solidFill>
              </a:rPr>
              <a:t>원 사용</a:t>
            </a:r>
          </a:p>
        </p:txBody>
      </p:sp>
    </p:spTree>
    <p:extLst>
      <p:ext uri="{BB962C8B-B14F-4D97-AF65-F5344CB8AC3E}">
        <p14:creationId xmlns:p14="http://schemas.microsoft.com/office/powerpoint/2010/main" val="90848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8BACC-26A1-965C-E50F-39EAA758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00" y="510440"/>
            <a:ext cx="2181670" cy="483160"/>
          </a:xfrm>
        </p:spPr>
        <p:txBody>
          <a:bodyPr/>
          <a:lstStyle/>
          <a:p>
            <a:r>
              <a:rPr lang="ko-KR" altLang="en-US" sz="2400" dirty="0"/>
              <a:t>설계 구성요소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C00D0-F126-15B3-2199-15A3F40DC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010" y="993600"/>
            <a:ext cx="13539190" cy="6595200"/>
          </a:xfrm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2400" dirty="0"/>
              <a:t>상세설계</a:t>
            </a:r>
            <a:endParaRPr lang="en-US" altLang="ko-KR" sz="2400" dirty="0"/>
          </a:p>
          <a:p>
            <a:pPr marL="0" indent="0">
              <a:lnSpc>
                <a:spcPts val="5468"/>
              </a:lnSpc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설계과정  </a:t>
            </a:r>
            <a:r>
              <a:rPr lang="en-US" altLang="ko-KR" sz="2000" dirty="0"/>
              <a:t>- </a:t>
            </a:r>
            <a:r>
              <a:rPr lang="ko-KR" altLang="en-US" sz="2000" dirty="0"/>
              <a:t>하드웨어 </a:t>
            </a:r>
            <a:endParaRPr lang="en-US" altLang="ko-KR" sz="2000" dirty="0"/>
          </a:p>
          <a:p>
            <a:pPr marL="0" indent="0">
              <a:lnSpc>
                <a:spcPts val="5468"/>
              </a:lnSpc>
              <a:buNone/>
            </a:pPr>
            <a:r>
              <a:rPr lang="ko-KR" altLang="en-US" sz="2400" dirty="0" err="1"/>
              <a:t>잠금장치와</a:t>
            </a:r>
            <a:r>
              <a:rPr lang="ko-KR" altLang="en-US" sz="2400" dirty="0"/>
              <a:t> 모터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보드 연결</a:t>
            </a:r>
            <a:endParaRPr lang="en-US" altLang="ko-KR" sz="2400" dirty="0"/>
          </a:p>
          <a:p>
            <a:pPr marL="0" indent="0">
              <a:lnSpc>
                <a:spcPts val="5468"/>
              </a:lnSpc>
              <a:buNone/>
            </a:pPr>
            <a:endParaRPr lang="en-US" altLang="ko-KR" sz="2800" dirty="0"/>
          </a:p>
          <a:p>
            <a:pPr marL="0" indent="0">
              <a:lnSpc>
                <a:spcPts val="5468"/>
              </a:lnSpc>
              <a:buNone/>
            </a:pPr>
            <a:endParaRPr lang="en-US" altLang="ko-KR" sz="2800" dirty="0"/>
          </a:p>
          <a:p>
            <a:pPr marL="0" indent="0">
              <a:lnSpc>
                <a:spcPts val="5468"/>
              </a:lnSpc>
              <a:buNone/>
            </a:pPr>
            <a:endParaRPr lang="en-US" altLang="ko-KR" sz="2800" dirty="0"/>
          </a:p>
          <a:p>
            <a:pPr marL="0" indent="0">
              <a:lnSpc>
                <a:spcPts val="5468"/>
              </a:lnSpc>
              <a:buNone/>
            </a:pPr>
            <a:endParaRPr lang="en-US" altLang="ko-KR" sz="2800" dirty="0"/>
          </a:p>
          <a:p>
            <a:pPr marL="0" indent="0">
              <a:lnSpc>
                <a:spcPts val="5468"/>
              </a:lnSpc>
              <a:buNone/>
            </a:pPr>
            <a:endParaRPr lang="en-US" altLang="ko-KR" sz="2800" dirty="0"/>
          </a:p>
          <a:p>
            <a:pPr marL="0" indent="0">
              <a:lnSpc>
                <a:spcPts val="5468"/>
              </a:lnSpc>
              <a:buNone/>
            </a:pPr>
            <a:endParaRPr lang="en-US" altLang="ko-KR" sz="2800" dirty="0"/>
          </a:p>
          <a:p>
            <a:pPr marL="0" indent="0">
              <a:lnSpc>
                <a:spcPts val="5468"/>
              </a:lnSpc>
              <a:buNone/>
            </a:pPr>
            <a:endParaRPr lang="en-US" altLang="ko-KR" sz="2800" dirty="0"/>
          </a:p>
        </p:txBody>
      </p:sp>
      <p:pic>
        <p:nvPicPr>
          <p:cNvPr id="4" name="그림 3" descr="공구, 사람, 실내, 벽이(가) 표시된 사진&#10;&#10;자동 생성된 설명">
            <a:extLst>
              <a:ext uri="{FF2B5EF4-FFF2-40B4-BE49-F238E27FC236}">
                <a16:creationId xmlns:a16="http://schemas.microsoft.com/office/drawing/2014/main" id="{076852CD-3DF7-1303-B7A1-42CA8B65A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0" y="3319198"/>
            <a:ext cx="2593289" cy="19440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 descr="사람, 공구, 손톱, 실내이(가) 표시된 사진&#10;&#10;자동 생성된 설명">
            <a:extLst>
              <a:ext uri="{FF2B5EF4-FFF2-40B4-BE49-F238E27FC236}">
                <a16:creationId xmlns:a16="http://schemas.microsoft.com/office/drawing/2014/main" id="{EF458091-D081-0A23-ED8B-C79E5BE3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4" y="3319198"/>
            <a:ext cx="3725712" cy="19440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 descr="전기 배선, 케이블, 회로, 텍스트이(가) 표시된 사진&#10;&#10;자동 생성된 설명">
            <a:extLst>
              <a:ext uri="{FF2B5EF4-FFF2-40B4-BE49-F238E27FC236}">
                <a16:creationId xmlns:a16="http://schemas.microsoft.com/office/drawing/2014/main" id="{502D2807-C5D9-ECA1-6DB0-656088C36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006" y="2783912"/>
            <a:ext cx="3857003" cy="19440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CE8FA60-BB4C-37E3-0C3E-78EB5525A42D}"/>
              </a:ext>
            </a:extLst>
          </p:cNvPr>
          <p:cNvSpPr/>
          <p:nvPr/>
        </p:nvSpPr>
        <p:spPr>
          <a:xfrm>
            <a:off x="3611450" y="44856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B4DE1AD-C7F5-33BA-77EE-852FF2A843B5}"/>
              </a:ext>
            </a:extLst>
          </p:cNvPr>
          <p:cNvSpPr/>
          <p:nvPr/>
        </p:nvSpPr>
        <p:spPr>
          <a:xfrm>
            <a:off x="9006922" y="35135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전기 배선, 케이블, 전자제품, 전자 공학이(가) 표시된 사진&#10;&#10;자동 생성된 설명">
            <a:extLst>
              <a:ext uri="{FF2B5EF4-FFF2-40B4-BE49-F238E27FC236}">
                <a16:creationId xmlns:a16="http://schemas.microsoft.com/office/drawing/2014/main" id="{066C2530-25D9-4EE6-159D-34C7CBE0F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31" y="5545624"/>
            <a:ext cx="3973286" cy="22349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그림 11" descr="전자제품, 케이블, 전자 공학, 실내이(가) 표시된 사진&#10;&#10;자동 생성된 설명">
            <a:extLst>
              <a:ext uri="{FF2B5EF4-FFF2-40B4-BE49-F238E27FC236}">
                <a16:creationId xmlns:a16="http://schemas.microsoft.com/office/drawing/2014/main" id="{CA877D31-95C2-5B6B-58F7-E9FD8679F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808" y="5545624"/>
            <a:ext cx="4128115" cy="23220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2B46933-317A-5D5E-D62F-D50539D66266}"/>
              </a:ext>
            </a:extLst>
          </p:cNvPr>
          <p:cNvSpPr/>
          <p:nvPr/>
        </p:nvSpPr>
        <p:spPr>
          <a:xfrm>
            <a:off x="4640372" y="6330170"/>
            <a:ext cx="509381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전자제품, 전기 배선, 전자 공학, 케이블이(가) 표시된 사진&#10;&#10;자동 생성된 설명">
            <a:extLst>
              <a:ext uri="{FF2B5EF4-FFF2-40B4-BE49-F238E27FC236}">
                <a16:creationId xmlns:a16="http://schemas.microsoft.com/office/drawing/2014/main" id="{2DAA4A8F-7573-E994-CB30-0224F85F9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2989" y="5497351"/>
            <a:ext cx="3909944" cy="209212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164FE92-5B03-7C1E-3015-67D9FC4B6C84}"/>
              </a:ext>
            </a:extLst>
          </p:cNvPr>
          <p:cNvSpPr/>
          <p:nvPr/>
        </p:nvSpPr>
        <p:spPr>
          <a:xfrm>
            <a:off x="9637038" y="6279158"/>
            <a:ext cx="76283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1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C58C3AD-629D-77CC-7F2D-4392719B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" y="1093986"/>
            <a:ext cx="5837077" cy="168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그림 1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60FBC67-B027-8118-5CB7-8B69ED65F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9" y="4968231"/>
            <a:ext cx="2882411" cy="156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6">
            <a:extLst>
              <a:ext uri="{FF2B5EF4-FFF2-40B4-BE49-F238E27FC236}">
                <a16:creationId xmlns:a16="http://schemas.microsoft.com/office/drawing/2014/main" id="{AA246272-89DE-3006-1EF2-3DFFED7E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213" y="753951"/>
            <a:ext cx="4187190" cy="97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13">
            <a:extLst>
              <a:ext uri="{FF2B5EF4-FFF2-40B4-BE49-F238E27FC236}">
                <a16:creationId xmlns:a16="http://schemas.microsoft.com/office/drawing/2014/main" id="{01938443-5302-D5FA-C5B7-C096EA24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077" y="4815942"/>
            <a:ext cx="3813810" cy="13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288E8C1C-6F9C-6D08-C33A-36EA68434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04" y="3256831"/>
            <a:ext cx="6373310" cy="43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097280" latinLnBrk="1">
              <a:lnSpc>
                <a:spcPct val="107000"/>
              </a:lnSpc>
              <a:spcAft>
                <a:spcPts val="960"/>
              </a:spcAft>
            </a:pPr>
            <a:r>
              <a:rPr lang="ko-KR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보드가 접속할 수 있는 와이파이를 스캔 후 연결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CBFB901-E837-7B5F-9A69-B188E069A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948" y="6915554"/>
            <a:ext cx="5895893" cy="44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097280" latinLnBrk="1">
              <a:lnSpc>
                <a:spcPct val="107000"/>
              </a:lnSpc>
              <a:spcAft>
                <a:spcPts val="960"/>
              </a:spcAft>
            </a:pPr>
            <a:r>
              <a:rPr lang="en-US" altLang="ko-KR" sz="216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ESP8266 </a:t>
            </a:r>
            <a:r>
              <a:rPr lang="ko-KR" altLang="ko-KR" sz="216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라이브러리를 사용하여 웹서버 생성</a:t>
            </a:r>
            <a:endParaRPr lang="ko-KR" altLang="ko-KR" sz="48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FBA457B-F7EC-F637-FA2A-37BC90102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7353" y="2013098"/>
            <a:ext cx="6631056" cy="136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16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포트포워딩</a:t>
            </a:r>
            <a:endParaRPr lang="en-US" altLang="ko-KR" sz="216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160" b="1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외부</a:t>
            </a:r>
            <a:r>
              <a:rPr lang="en-US" altLang="ko-KR" sz="2160" b="1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</a:t>
            </a:r>
            <a:r>
              <a:rPr lang="ko-KR" altLang="ko-KR" sz="2160" b="1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공유기</a:t>
            </a:r>
            <a:r>
              <a:rPr lang="en-US" altLang="ko-KR" sz="2160" b="1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</a:t>
            </a:r>
            <a:r>
              <a:rPr lang="ko-KR" altLang="ko-KR" sz="2160" b="1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보드</a:t>
            </a:r>
            <a:r>
              <a:rPr lang="ko-KR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거쳐 다리를 놓아주는 </a:t>
            </a:r>
            <a:r>
              <a:rPr lang="ko-KR" altLang="en-US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</a:t>
            </a:r>
            <a:r>
              <a:rPr lang="ko-KR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</a:t>
            </a:r>
            <a:r>
              <a:rPr lang="en-US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 </a:t>
            </a:r>
            <a:r>
              <a:rPr lang="ko-KR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외부에서 </a:t>
            </a:r>
            <a:r>
              <a:rPr lang="ko-KR" altLang="en-US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접속 가능하게 함</a:t>
            </a:r>
            <a:endParaRPr lang="ko-KR" altLang="ko-KR" sz="2160" kern="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680" dirty="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9B22EC13-8534-BD90-89F1-7DF441C83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880" y="6397522"/>
            <a:ext cx="7322530" cy="176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097280" latinLnBrk="1">
              <a:lnSpc>
                <a:spcPct val="107000"/>
              </a:lnSpc>
              <a:spcAft>
                <a:spcPts val="960"/>
              </a:spcAft>
            </a:pPr>
            <a:r>
              <a:rPr lang="ko-KR" altLang="ko-KR" sz="2160" kern="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포트포워딩</a:t>
            </a:r>
            <a:r>
              <a:rPr lang="ko-KR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후 접속 가능한 주소</a:t>
            </a:r>
            <a:r>
              <a:rPr lang="en-US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- 211.227.86.**:100</a:t>
            </a:r>
            <a:endParaRPr lang="ko-KR" altLang="ko-KR" sz="2160" kern="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defTabSz="1097280" latinLnBrk="1">
              <a:lnSpc>
                <a:spcPct val="107000"/>
              </a:lnSpc>
              <a:spcAft>
                <a:spcPts val="960"/>
              </a:spcAft>
            </a:pPr>
            <a:r>
              <a:rPr lang="en-US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211.227.86.**:100 </a:t>
            </a:r>
            <a:r>
              <a:rPr lang="ko-KR" altLang="en-US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주소에 접속하여</a:t>
            </a:r>
            <a:r>
              <a:rPr lang="ko-KR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160" kern="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도어락을</a:t>
            </a:r>
            <a:r>
              <a:rPr lang="ko-KR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제어</a:t>
            </a:r>
          </a:p>
          <a:p>
            <a:pPr algn="just" defTabSz="1097280" latinLnBrk="1">
              <a:lnSpc>
                <a:spcPct val="107000"/>
              </a:lnSpc>
              <a:spcAft>
                <a:spcPts val="960"/>
              </a:spcAft>
            </a:pPr>
            <a:r>
              <a:rPr lang="en-US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스마트폰</a:t>
            </a:r>
            <a:r>
              <a:rPr lang="en-US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PC </a:t>
            </a:r>
            <a:r>
              <a:rPr lang="ko-KR" altLang="ko-KR" sz="2160" kern="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브라우저를 사용할 수 있는 환경이면 어디서든 명령 가능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49B64470-5848-40F0-AEE2-EDC28153F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850386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latinLnBrk="1"/>
            <a:endParaRPr lang="ko-KR" altLang="en-US" sz="216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B9A4C8-7E57-553E-C77B-B954B28FA25F}"/>
              </a:ext>
            </a:extLst>
          </p:cNvPr>
          <p:cNvCxnSpPr/>
          <p:nvPr/>
        </p:nvCxnSpPr>
        <p:spPr>
          <a:xfrm>
            <a:off x="2764034" y="3629117"/>
            <a:ext cx="0" cy="108698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08AB5A3-8EBF-565D-3290-77E611D706A9}"/>
              </a:ext>
            </a:extLst>
          </p:cNvPr>
          <p:cNvCxnSpPr/>
          <p:nvPr/>
        </p:nvCxnSpPr>
        <p:spPr>
          <a:xfrm>
            <a:off x="9808387" y="3571309"/>
            <a:ext cx="0" cy="108698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ACF26E7-BC84-E239-EA36-BDE9EDC93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989" y="825490"/>
            <a:ext cx="2602992" cy="9151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58DA33-473C-351B-6F69-F8F8755DC273}"/>
              </a:ext>
            </a:extLst>
          </p:cNvPr>
          <p:cNvSpPr txBox="1"/>
          <p:nvPr/>
        </p:nvSpPr>
        <p:spPr>
          <a:xfrm>
            <a:off x="3657600" y="5456710"/>
            <a:ext cx="7315200" cy="1376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상세설계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2. </a:t>
            </a:r>
            <a:r>
              <a:rPr lang="ko-KR" altLang="en-US" sz="1800" dirty="0">
                <a:solidFill>
                  <a:schemeClr val="bg1"/>
                </a:solidFill>
              </a:rPr>
              <a:t>설계구성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F3B9FA1-91D5-3712-200D-66309499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22" y="231592"/>
            <a:ext cx="3394678" cy="852397"/>
          </a:xfrm>
        </p:spPr>
        <p:txBody>
          <a:bodyPr>
            <a:normAutofit fontScale="90000"/>
          </a:bodyPr>
          <a:lstStyle/>
          <a:p>
            <a:r>
              <a:rPr lang="ko-KR" altLang="en-US" sz="3360" dirty="0"/>
              <a:t>상세설계</a:t>
            </a:r>
            <a:br>
              <a:rPr lang="en-US" altLang="ko-KR" sz="3360" dirty="0"/>
            </a:br>
            <a:r>
              <a:rPr lang="en-US" altLang="ko-KR" sz="2200" dirty="0"/>
              <a:t>2 </a:t>
            </a:r>
            <a:r>
              <a:rPr lang="ko-KR" altLang="en-US" sz="2200" dirty="0"/>
              <a:t>설계과정 </a:t>
            </a:r>
            <a:r>
              <a:rPr lang="en-US" altLang="ko-KR" sz="2200" dirty="0"/>
              <a:t>- </a:t>
            </a:r>
            <a:r>
              <a:rPr lang="ko-KR" altLang="en-US" sz="2200" dirty="0"/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747278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95BBA-B9BE-7773-DE17-72FAA437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92" y="300600"/>
            <a:ext cx="4455778" cy="1316486"/>
          </a:xfrm>
        </p:spPr>
        <p:txBody>
          <a:bodyPr>
            <a:normAutofit fontScale="90000"/>
          </a:bodyPr>
          <a:lstStyle/>
          <a:p>
            <a:r>
              <a:rPr lang="ko-KR" altLang="en-US" sz="3360" dirty="0"/>
              <a:t>상세설계</a:t>
            </a:r>
            <a:br>
              <a:rPr lang="en-US" altLang="ko-KR" sz="3360" dirty="0"/>
            </a:br>
            <a:br>
              <a:rPr lang="en-US" altLang="ko-KR" sz="3360" dirty="0"/>
            </a:br>
            <a:r>
              <a:rPr lang="en-US" altLang="ko-KR" sz="2700" dirty="0"/>
              <a:t>2 </a:t>
            </a:r>
            <a:r>
              <a:rPr lang="ko-KR" altLang="en-US" sz="2700" dirty="0"/>
              <a:t>설계과정</a:t>
            </a:r>
            <a:r>
              <a:rPr lang="en-US" altLang="ko-KR" sz="2700" dirty="0"/>
              <a:t> - </a:t>
            </a:r>
            <a:r>
              <a:rPr lang="ko-KR" altLang="en-US" sz="2700" dirty="0"/>
              <a:t>소프트웨어</a:t>
            </a:r>
          </a:p>
        </p:txBody>
      </p:sp>
      <p:pic>
        <p:nvPicPr>
          <p:cNvPr id="11" name="내용 개체 틀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02ED443-3ED5-AA1B-986A-B2B6C1017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018" y="958843"/>
            <a:ext cx="3710298" cy="6488114"/>
          </a:xfr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AEDC2DF-1A6D-8230-3CB1-E8FEA5CDC989}"/>
              </a:ext>
            </a:extLst>
          </p:cNvPr>
          <p:cNvSpPr txBox="1">
            <a:spLocks/>
          </p:cNvSpPr>
          <p:nvPr/>
        </p:nvSpPr>
        <p:spPr>
          <a:xfrm>
            <a:off x="916323" y="1902730"/>
            <a:ext cx="8655695" cy="566149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/>
          </a:p>
          <a:p>
            <a:r>
              <a:rPr lang="ko-KR" altLang="en-US" sz="2880" dirty="0" err="1"/>
              <a:t>ㆍ제어</a:t>
            </a:r>
            <a:r>
              <a:rPr lang="ko-KR" altLang="en-US" sz="2880" dirty="0"/>
              <a:t> 수단</a:t>
            </a:r>
            <a:endParaRPr lang="en-US" altLang="ko-KR" sz="2880" dirty="0"/>
          </a:p>
          <a:p>
            <a:r>
              <a:rPr lang="ko-KR" altLang="en-US" sz="2400" dirty="0"/>
              <a:t>   시중 제품들은 모두 어플을 이용해 </a:t>
            </a:r>
            <a:r>
              <a:rPr lang="ko-KR" altLang="en-US" sz="2400" dirty="0" err="1"/>
              <a:t>도어락을</a:t>
            </a:r>
            <a:r>
              <a:rPr lang="ko-KR" altLang="en-US" sz="2400" dirty="0"/>
              <a:t> 제어함</a:t>
            </a:r>
            <a:endParaRPr lang="en-US" altLang="ko-KR" sz="2400" dirty="0"/>
          </a:p>
          <a:p>
            <a:r>
              <a:rPr lang="ko-KR" altLang="en-US" sz="2400" dirty="0"/>
              <a:t>   이 작품에는 편의성과 접근성을 위해 웹 브라우저를 사용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880" dirty="0" err="1"/>
              <a:t>ㆍ상태</a:t>
            </a:r>
            <a:r>
              <a:rPr lang="ko-KR" altLang="en-US" sz="2880" dirty="0"/>
              <a:t> 조회</a:t>
            </a:r>
            <a:endParaRPr lang="en-US" altLang="ko-KR" sz="2880" dirty="0"/>
          </a:p>
          <a:p>
            <a:r>
              <a:rPr lang="ko-KR" altLang="en-US" sz="2400" dirty="0"/>
              <a:t>   </a:t>
            </a:r>
            <a:r>
              <a:rPr lang="ko-KR" altLang="en-US" sz="2400" dirty="0" err="1"/>
              <a:t>도어락의</a:t>
            </a:r>
            <a:r>
              <a:rPr lang="ko-KR" altLang="en-US" sz="2400" dirty="0"/>
              <a:t> 현재 상태를 조회하는 기능</a:t>
            </a:r>
            <a:r>
              <a:rPr lang="en-US" altLang="ko-KR" sz="2400" dirty="0"/>
              <a:t>. </a:t>
            </a:r>
            <a:r>
              <a:rPr lang="ko-KR" altLang="en-US" sz="2160" dirty="0"/>
              <a:t>표시</a:t>
            </a:r>
            <a:r>
              <a:rPr lang="en-US" altLang="ko-KR" sz="2160" dirty="0"/>
              <a:t>) state: OPEN</a:t>
            </a:r>
            <a:endParaRPr lang="en-US" altLang="ko-KR" sz="2400" dirty="0"/>
          </a:p>
          <a:p>
            <a:r>
              <a:rPr lang="ko-KR" altLang="en-US" sz="2400" dirty="0"/>
              <a:t>   이로 인해 보안성을 높이고 편의성 향상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880" dirty="0" err="1"/>
              <a:t>ㆍ사용</a:t>
            </a:r>
            <a:r>
              <a:rPr lang="ko-KR" altLang="en-US" sz="2880" dirty="0"/>
              <a:t> 기록</a:t>
            </a:r>
            <a:endParaRPr lang="en-US" altLang="ko-KR" sz="2880" dirty="0"/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보드의 메모리에 로그 기록</a:t>
            </a:r>
            <a:r>
              <a:rPr lang="en-US" altLang="ko-KR" sz="2400" dirty="0"/>
              <a:t>. </a:t>
            </a:r>
            <a:r>
              <a:rPr lang="ko-KR" altLang="en-US" sz="2160" dirty="0"/>
              <a:t>표시</a:t>
            </a:r>
            <a:r>
              <a:rPr lang="en-US" altLang="ko-KR" sz="2160" dirty="0"/>
              <a:t>) [lock]2024/6/10 16:10:00</a:t>
            </a:r>
            <a:endParaRPr lang="en-US" altLang="ko-KR" sz="2400" dirty="0"/>
          </a:p>
          <a:p>
            <a:r>
              <a:rPr lang="ko-KR" altLang="en-US" sz="2400" dirty="0"/>
              <a:t>   이로 인해 보안성을 높이고 편의성 향상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2773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D04D2-3DAD-1BE4-09CD-11207777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제작 및 시험</a:t>
            </a:r>
            <a:endParaRPr lang="ko-KR" altLang="en-US" sz="2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C80DFE1-1D23-CF78-D6D0-FF88CCB55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52228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7B7D53A-61BF-0470-78FB-D157517EC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046831"/>
              </p:ext>
            </p:extLst>
          </p:nvPr>
        </p:nvGraphicFramePr>
        <p:xfrm>
          <a:off x="647699" y="849085"/>
          <a:ext cx="13335002" cy="7077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563">
                  <a:extLst>
                    <a:ext uri="{9D8B030D-6E8A-4147-A177-3AD203B41FA5}">
                      <a16:colId xmlns:a16="http://schemas.microsoft.com/office/drawing/2014/main" val="2017113076"/>
                    </a:ext>
                  </a:extLst>
                </a:gridCol>
                <a:gridCol w="1146729">
                  <a:extLst>
                    <a:ext uri="{9D8B030D-6E8A-4147-A177-3AD203B41FA5}">
                      <a16:colId xmlns:a16="http://schemas.microsoft.com/office/drawing/2014/main" val="1250682348"/>
                    </a:ext>
                  </a:extLst>
                </a:gridCol>
                <a:gridCol w="1356498">
                  <a:extLst>
                    <a:ext uri="{9D8B030D-6E8A-4147-A177-3AD203B41FA5}">
                      <a16:colId xmlns:a16="http://schemas.microsoft.com/office/drawing/2014/main" val="2664803397"/>
                    </a:ext>
                  </a:extLst>
                </a:gridCol>
                <a:gridCol w="1261711">
                  <a:extLst>
                    <a:ext uri="{9D8B030D-6E8A-4147-A177-3AD203B41FA5}">
                      <a16:colId xmlns:a16="http://schemas.microsoft.com/office/drawing/2014/main" val="1415214929"/>
                    </a:ext>
                  </a:extLst>
                </a:gridCol>
                <a:gridCol w="1017763">
                  <a:extLst>
                    <a:ext uri="{9D8B030D-6E8A-4147-A177-3AD203B41FA5}">
                      <a16:colId xmlns:a16="http://schemas.microsoft.com/office/drawing/2014/main" val="173817923"/>
                    </a:ext>
                  </a:extLst>
                </a:gridCol>
                <a:gridCol w="3427238">
                  <a:extLst>
                    <a:ext uri="{9D8B030D-6E8A-4147-A177-3AD203B41FA5}">
                      <a16:colId xmlns:a16="http://schemas.microsoft.com/office/drawing/2014/main" val="4011737626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838490221"/>
                    </a:ext>
                  </a:extLst>
                </a:gridCol>
              </a:tblGrid>
              <a:tr h="8331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                 결과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거리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열림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공용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열림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사설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닫힘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공용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닫힘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사설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IP</a:t>
                      </a:r>
                      <a:r>
                        <a:rPr lang="ko-KR" altLang="en-US" dirty="0"/>
                        <a:t>변경여부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</a:t>
                      </a:r>
                      <a:r>
                        <a:rPr lang="ko-KR" altLang="en-US" dirty="0"/>
                        <a:t>사용기록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320830"/>
                  </a:ext>
                </a:extLst>
              </a:tr>
              <a:tr h="57898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5M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http://118.32.51.137/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[open]2024/6/5 09:00:57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09513"/>
                  </a:ext>
                </a:extLst>
              </a:tr>
              <a:tr h="578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[lock] 2024/6/5  09:00:44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170"/>
                  </a:ext>
                </a:extLst>
              </a:tr>
              <a:tr h="57898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50M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http://100.11.11.100/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[open] 2024/6/5  09:05:40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498914"/>
                  </a:ext>
                </a:extLst>
              </a:tr>
              <a:tr h="578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[lock] 2024/6/5  09:05:55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092518"/>
                  </a:ext>
                </a:extLst>
              </a:tr>
              <a:tr h="57898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100M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http://221.227.90.193:100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[open] 2024/6/5  09:20:57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642311"/>
                  </a:ext>
                </a:extLst>
              </a:tr>
              <a:tr h="578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[lock] 2024/6/5  09:20:44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6539"/>
                  </a:ext>
                </a:extLst>
              </a:tr>
              <a:tr h="32479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200M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O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http://230.21.86.203:100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[open] 2024/6/5  09:50:13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437173"/>
                  </a:ext>
                </a:extLst>
              </a:tr>
              <a:tr h="578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[lock] 2024/6/5  09:50:54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235125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16DBB039-AB9E-7EB6-0901-D927C347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5536474" cy="410935"/>
          </a:xfrm>
        </p:spPr>
        <p:txBody>
          <a:bodyPr>
            <a:normAutofit fontScale="90000"/>
          </a:bodyPr>
          <a:lstStyle/>
          <a:p>
            <a:r>
              <a:rPr lang="ko-KR" altLang="en-US" sz="24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제작 및 시험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– </a:t>
            </a:r>
            <a:r>
              <a:rPr lang="ko-KR" altLang="en-US" sz="24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실험결과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696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95BBA-B9BE-7773-DE17-72FAA437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46321"/>
            <a:ext cx="12618720" cy="1406215"/>
          </a:xfrm>
        </p:spPr>
        <p:txBody>
          <a:bodyPr>
            <a:normAutofit/>
          </a:bodyPr>
          <a:lstStyle/>
          <a:p>
            <a:r>
              <a:rPr lang="ko-KR" altLang="en-US" sz="3360" dirty="0"/>
              <a:t>결과 및 고찰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F63BF-6441-DEC8-9BD6-91342F108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45921"/>
            <a:ext cx="12618720" cy="643735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880" dirty="0"/>
              <a:t>하드웨어</a:t>
            </a:r>
            <a:endParaRPr lang="en-US" altLang="ko-KR" sz="2880" dirty="0"/>
          </a:p>
          <a:p>
            <a:pPr marL="0" indent="0">
              <a:buNone/>
            </a:pPr>
            <a:r>
              <a:rPr lang="ko-KR" altLang="en-US" sz="2640" dirty="0"/>
              <a:t>    부품</a:t>
            </a:r>
            <a:r>
              <a:rPr lang="en-US" altLang="ko-KR" sz="2640" dirty="0"/>
              <a:t>: </a:t>
            </a:r>
            <a:r>
              <a:rPr lang="ko-KR" altLang="en-US" sz="2640" dirty="0"/>
              <a:t>여러 종류의 센서와 전원 공급 장치를 테스트하여 작동 일관성 확인</a:t>
            </a:r>
          </a:p>
          <a:p>
            <a:pPr marL="0" indent="0">
              <a:buNone/>
            </a:pPr>
            <a:r>
              <a:rPr lang="ko-KR" altLang="en-US" sz="2640" dirty="0"/>
              <a:t>    외부 접속</a:t>
            </a:r>
            <a:r>
              <a:rPr lang="en-US" altLang="ko-KR" sz="2640" dirty="0"/>
              <a:t>: </a:t>
            </a:r>
            <a:r>
              <a:rPr lang="ko-KR" altLang="en-US" sz="2640" dirty="0"/>
              <a:t>여러 장소의 사설</a:t>
            </a:r>
            <a:r>
              <a:rPr lang="en-US" altLang="ko-KR" sz="2640" dirty="0"/>
              <a:t>, </a:t>
            </a:r>
            <a:r>
              <a:rPr lang="ko-KR" altLang="en-US" sz="2640" dirty="0"/>
              <a:t>공공시설 네트워크에서 테스트 완료</a:t>
            </a:r>
            <a:endParaRPr lang="en-US" altLang="ko-KR" sz="2640" dirty="0"/>
          </a:p>
          <a:p>
            <a:pPr marL="0" indent="0">
              <a:buNone/>
            </a:pPr>
            <a:r>
              <a:rPr lang="ko-KR" altLang="en-US" sz="2880" dirty="0"/>
              <a:t>    </a:t>
            </a:r>
            <a:r>
              <a:rPr lang="ko-KR" altLang="en-US" sz="2160" dirty="0"/>
              <a:t>사설 네트워크</a:t>
            </a:r>
            <a:r>
              <a:rPr lang="en-US" altLang="ko-KR" sz="2160" dirty="0"/>
              <a:t>) </a:t>
            </a:r>
            <a:r>
              <a:rPr lang="ko-KR" altLang="en-US" sz="2160" dirty="0"/>
              <a:t>팀원과 지인의 거주지</a:t>
            </a:r>
            <a:r>
              <a:rPr lang="en-US" altLang="ko-KR" sz="2160" dirty="0"/>
              <a:t>, </a:t>
            </a:r>
            <a:r>
              <a:rPr lang="ko-KR" altLang="en-US" sz="2160" dirty="0"/>
              <a:t>핫스팟</a:t>
            </a:r>
          </a:p>
          <a:p>
            <a:pPr marL="0" indent="0">
              <a:buNone/>
            </a:pPr>
            <a:r>
              <a:rPr lang="ko-KR" altLang="en-US" sz="2160" dirty="0"/>
              <a:t>     공공 네트워크</a:t>
            </a:r>
            <a:r>
              <a:rPr lang="en-US" altLang="ko-KR" sz="2160" dirty="0"/>
              <a:t>) </a:t>
            </a:r>
            <a:r>
              <a:rPr lang="ko-KR" altLang="en-US" sz="2160" dirty="0"/>
              <a:t>학교</a:t>
            </a:r>
            <a:r>
              <a:rPr lang="en-US" altLang="ko-KR" sz="2160" dirty="0"/>
              <a:t>,</a:t>
            </a:r>
            <a:r>
              <a:rPr lang="ko-KR" altLang="en-US" sz="2160" dirty="0"/>
              <a:t> 카페</a:t>
            </a:r>
            <a:r>
              <a:rPr lang="en-US" altLang="ko-KR" sz="2160" dirty="0"/>
              <a:t>, </a:t>
            </a:r>
            <a:r>
              <a:rPr lang="ko-KR" altLang="en-US" sz="2160" dirty="0"/>
              <a:t>백화점</a:t>
            </a:r>
            <a:r>
              <a:rPr lang="en-US" altLang="ko-KR" sz="2160" dirty="0"/>
              <a:t>, </a:t>
            </a:r>
            <a:r>
              <a:rPr lang="ko-KR" altLang="en-US" sz="2160" dirty="0"/>
              <a:t>지하철</a:t>
            </a:r>
            <a:r>
              <a:rPr lang="en-US" altLang="ko-KR" sz="2160" dirty="0"/>
              <a:t>, </a:t>
            </a:r>
            <a:r>
              <a:rPr lang="ko-KR" altLang="en-US" sz="2160" dirty="0"/>
              <a:t>기차</a:t>
            </a:r>
            <a:r>
              <a:rPr lang="en-US" altLang="ko-KR" sz="2160" dirty="0"/>
              <a:t> </a:t>
            </a:r>
            <a:endParaRPr lang="ko-KR" altLang="en-US" sz="2160" dirty="0"/>
          </a:p>
          <a:p>
            <a:endParaRPr lang="en-US" altLang="ko-KR" sz="2880" dirty="0"/>
          </a:p>
          <a:p>
            <a:r>
              <a:rPr lang="ko-KR" altLang="en-US" sz="2880" dirty="0"/>
              <a:t>소프트웨어</a:t>
            </a:r>
            <a:endParaRPr lang="en-US" altLang="ko-KR" sz="2880" dirty="0"/>
          </a:p>
          <a:p>
            <a:pPr marL="0" indent="0">
              <a:buNone/>
            </a:pPr>
            <a:r>
              <a:rPr lang="ko-KR" altLang="en-US" sz="2640" dirty="0"/>
              <a:t>    웹 명령에 정상작동</a:t>
            </a:r>
            <a:r>
              <a:rPr lang="en-US" altLang="ko-KR" sz="2640" dirty="0"/>
              <a:t>, </a:t>
            </a:r>
            <a:r>
              <a:rPr lang="ko-KR" altLang="en-US" sz="2640" dirty="0"/>
              <a:t>사용 및 상태 </a:t>
            </a:r>
            <a:r>
              <a:rPr lang="ko-KR" altLang="en-US" sz="2640" dirty="0" err="1"/>
              <a:t>기록남기는</a:t>
            </a:r>
            <a:r>
              <a:rPr lang="ko-KR" altLang="en-US" sz="2640" dirty="0"/>
              <a:t> 것을 확인</a:t>
            </a:r>
          </a:p>
          <a:p>
            <a:pPr marL="0" indent="0">
              <a:buNone/>
            </a:pPr>
            <a:r>
              <a:rPr lang="ko-KR" altLang="en-US" sz="2640" dirty="0"/>
              <a:t>    보드의 연산 과부하</a:t>
            </a:r>
            <a:r>
              <a:rPr lang="en-US" altLang="ko-KR" sz="2640" dirty="0"/>
              <a:t>(delay), </a:t>
            </a:r>
            <a:r>
              <a:rPr lang="ko-KR" altLang="en-US" sz="2640" dirty="0"/>
              <a:t>메모리 부족 문제</a:t>
            </a:r>
            <a:r>
              <a:rPr lang="en-US" altLang="ko-KR" sz="2640" dirty="0"/>
              <a:t>(overflow)</a:t>
            </a:r>
            <a:r>
              <a:rPr lang="ko-KR" altLang="en-US" sz="2640" dirty="0"/>
              <a:t> 방지 작업 후 검증 완료</a:t>
            </a:r>
            <a:endParaRPr lang="en-US" altLang="ko-KR" sz="2640" dirty="0"/>
          </a:p>
          <a:p>
            <a:pPr marL="0" indent="0">
              <a:buNone/>
            </a:pPr>
            <a:endParaRPr lang="ko-KR" altLang="en-US" sz="2880" dirty="0"/>
          </a:p>
          <a:p>
            <a:r>
              <a:rPr lang="ko-KR" altLang="en-US" sz="2880" dirty="0"/>
              <a:t>하드웨어</a:t>
            </a:r>
            <a:r>
              <a:rPr lang="en-US" altLang="ko-KR" sz="2880" dirty="0"/>
              <a:t>, </a:t>
            </a:r>
            <a:r>
              <a:rPr lang="ko-KR" altLang="en-US" sz="2880" dirty="0"/>
              <a:t>소프트웨어 모두 의도한대로 동작</a:t>
            </a:r>
          </a:p>
          <a:p>
            <a:endParaRPr lang="en-US" altLang="ko-KR" sz="2880" dirty="0"/>
          </a:p>
          <a:p>
            <a:r>
              <a:rPr lang="ko-KR" altLang="en-US" sz="2880" dirty="0"/>
              <a:t>개선 사항</a:t>
            </a:r>
            <a:endParaRPr lang="en-US" altLang="ko-KR" sz="2880" dirty="0"/>
          </a:p>
          <a:p>
            <a:pPr marL="0" indent="0">
              <a:buNone/>
            </a:pPr>
            <a:r>
              <a:rPr lang="ko-KR" altLang="en-US" sz="2640" dirty="0"/>
              <a:t>   외적으로는 불완전함  구조를 새로 이음새를 만들어 연결필요</a:t>
            </a:r>
            <a:endParaRPr lang="en-US" altLang="ko-KR" sz="2640" dirty="0"/>
          </a:p>
          <a:p>
            <a:pPr marL="0" indent="0">
              <a:buNone/>
            </a:pPr>
            <a:r>
              <a:rPr lang="en-US" altLang="ko-KR" sz="2640" dirty="0"/>
              <a:t>   </a:t>
            </a:r>
            <a:r>
              <a:rPr lang="ko-KR" altLang="en-US" sz="2640" dirty="0"/>
              <a:t>연결부분의 내구성이 부족함  전체적으로 철로 감싸 내구성 완화 필요</a:t>
            </a:r>
            <a:endParaRPr lang="en-US" altLang="ko-KR" sz="2640" dirty="0"/>
          </a:p>
        </p:txBody>
      </p:sp>
    </p:spTree>
    <p:extLst>
      <p:ext uri="{BB962C8B-B14F-4D97-AF65-F5344CB8AC3E}">
        <p14:creationId xmlns:p14="http://schemas.microsoft.com/office/powerpoint/2010/main" val="74743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95BBA-B9BE-7773-DE17-72FAA437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360" dirty="0"/>
              <a:t>독창성 및 신규성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F63BF-6441-DEC8-9BD6-91342F108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80" dirty="0"/>
              <a:t>독창성</a:t>
            </a:r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수십 개의 강의실을 아날로그 </a:t>
            </a:r>
            <a:r>
              <a:rPr lang="ko-KR" altLang="en-US" sz="2400" dirty="0" err="1"/>
              <a:t>잠금장치로</a:t>
            </a:r>
            <a:r>
              <a:rPr lang="ko-KR" altLang="en-US" sz="2400" dirty="0"/>
              <a:t> 관리하는 것과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강의실마다 </a:t>
            </a:r>
            <a:r>
              <a:rPr lang="en-US" altLang="ko-KR" sz="2400" dirty="0" err="1"/>
              <a:t>wifi</a:t>
            </a:r>
            <a:r>
              <a:rPr lang="ko-KR" altLang="en-US" sz="2400" dirty="0"/>
              <a:t>가 설치되어 있는 것에 주목하여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모든 강의실을 원격으로 제어하는 아이디어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endParaRPr lang="ko-KR" altLang="en-US" sz="2880" dirty="0"/>
          </a:p>
          <a:p>
            <a:r>
              <a:rPr lang="ko-KR" altLang="en-US" sz="2880" dirty="0"/>
              <a:t>신규성</a:t>
            </a:r>
            <a:endParaRPr lang="en-US" altLang="ko-KR" sz="288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기존의 제품들은 한가지 </a:t>
            </a:r>
            <a:r>
              <a:rPr lang="ko-KR" altLang="en-US" sz="2400" dirty="0" err="1"/>
              <a:t>잠금장치를</a:t>
            </a:r>
            <a:r>
              <a:rPr lang="ko-KR" altLang="en-US" sz="2400" dirty="0"/>
              <a:t> 앱으로 제어하는 것과는 다르게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여러 개의 </a:t>
            </a:r>
            <a:r>
              <a:rPr lang="ko-KR" altLang="en-US" sz="2400" dirty="0" err="1"/>
              <a:t>잠금장치를</a:t>
            </a:r>
            <a:r>
              <a:rPr lang="ko-KR" altLang="en-US" sz="2400" dirty="0"/>
              <a:t> 웹 사용만 가능하면 동시에 제어가 가능하게 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9149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95BBA-B9BE-7773-DE17-72FAA437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360" dirty="0" err="1"/>
              <a:t>기술성</a:t>
            </a:r>
            <a:endParaRPr lang="ko-KR" altLang="en-US" sz="336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F63BF-6441-DEC8-9BD6-91342F108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80" dirty="0"/>
              <a:t>기술의 종합성 및 완성도</a:t>
            </a:r>
            <a:endParaRPr lang="en-US" altLang="ko-KR" sz="2880" dirty="0"/>
          </a:p>
          <a:p>
            <a:pPr marL="0" indent="0">
              <a:buNone/>
            </a:pPr>
            <a:endParaRPr lang="ko-KR" altLang="en-US" sz="2400" dirty="0"/>
          </a:p>
          <a:p>
            <a:pPr marL="0" indent="0">
              <a:buNone/>
            </a:pPr>
            <a:r>
              <a:rPr lang="ko-KR" altLang="en-US" sz="2400" dirty="0"/>
              <a:t>   </a:t>
            </a:r>
            <a:r>
              <a:rPr lang="en-US" altLang="ko-KR" sz="2400" dirty="0"/>
              <a:t>1) </a:t>
            </a:r>
            <a:r>
              <a:rPr lang="ko-KR" altLang="en-US" sz="2400" dirty="0" err="1"/>
              <a:t>웹브라우저를</a:t>
            </a:r>
            <a:r>
              <a:rPr lang="ko-KR" altLang="en-US" sz="2400" dirty="0"/>
              <a:t> 사용할 수 있는 환경이면 어디서든 </a:t>
            </a:r>
            <a:r>
              <a:rPr lang="ko-KR" altLang="en-US" sz="2400" dirty="0" err="1"/>
              <a:t>도어락</a:t>
            </a:r>
            <a:r>
              <a:rPr lang="ko-KR" altLang="en-US" sz="2400" dirty="0"/>
              <a:t> 제어 가능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2) </a:t>
            </a:r>
            <a:r>
              <a:rPr lang="ko-KR" altLang="en-US" sz="2400" dirty="0"/>
              <a:t>블루투스와 비교했을 때 광범위한 제어가능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  <a:p>
            <a:pPr marL="0" indent="0">
              <a:buNone/>
            </a:pPr>
            <a:r>
              <a:rPr lang="ko-KR" altLang="en-US" sz="2400" dirty="0"/>
              <a:t>   </a:t>
            </a:r>
            <a:r>
              <a:rPr lang="en-US" altLang="ko-KR" sz="2400" dirty="0"/>
              <a:t>3) </a:t>
            </a:r>
            <a:r>
              <a:rPr lang="ko-KR" altLang="en-US" sz="2400" dirty="0"/>
              <a:t>사용 기록을 저장할 수 있게 하여 보안성을 강화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512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F93BAB23-D4C5-9D54-7F26-1FC29A9A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47" y="772160"/>
            <a:ext cx="8913704" cy="668527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48708"/>
            <a:ext cx="70994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기존 잠금장치의 한계와 취약점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34415" y="3291602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불편한 사용성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806666"/>
            <a:ext cx="3820001" cy="23742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기존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잠금장치는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필요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시 키를 항상 지니고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다녀야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하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거나 비밀번호를 열때마다 입력해야 하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는 등 사용자 편의성이 떨어집니다.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5752028" y="3291602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보안 위협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실물 키 복사, 기계적 파괴 등으로 인한 보안 취약점이 존재합니다.</a:t>
            </a:r>
            <a:endParaRPr lang="en-US" sz="17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4640B-238D-839D-EDAA-B5F48894D051}"/>
              </a:ext>
            </a:extLst>
          </p:cNvPr>
          <p:cNvSpPr txBox="1"/>
          <p:nvPr/>
        </p:nvSpPr>
        <p:spPr>
          <a:xfrm>
            <a:off x="985599" y="520994"/>
            <a:ext cx="2586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연구의 필요성</a:t>
            </a:r>
            <a:r>
              <a:rPr lang="en-US" altLang="ko-KR" sz="2000" dirty="0">
                <a:solidFill>
                  <a:schemeClr val="bg1"/>
                </a:solidFill>
              </a:rPr>
              <a:t>-1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530601" y="1071396"/>
            <a:ext cx="57271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스마트 잠금장치 시장규모 </a:t>
            </a:r>
          </a:p>
        </p:txBody>
      </p:sp>
      <p:sp>
        <p:nvSpPr>
          <p:cNvPr id="7" name="Text 4"/>
          <p:cNvSpPr/>
          <p:nvPr/>
        </p:nvSpPr>
        <p:spPr>
          <a:xfrm>
            <a:off x="1155538" y="48100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비용 문제 존재</a:t>
            </a:r>
          </a:p>
        </p:txBody>
      </p:sp>
      <p:sp>
        <p:nvSpPr>
          <p:cNvPr id="8" name="Text 5"/>
          <p:cNvSpPr/>
          <p:nvPr/>
        </p:nvSpPr>
        <p:spPr>
          <a:xfrm>
            <a:off x="1127615" y="5394126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원격 </a:t>
            </a:r>
            <a:r>
              <a:rPr lang="ko-KR" alt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잠금장치의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구매</a:t>
            </a:r>
            <a:r>
              <a:rPr lang="en-US" altLang="ko-K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설치 및 유지보수에 고비용이 들어 경제적으로 부담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81543" y="3347204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74FF83-3202-EEC5-3235-45F0E60FFD10}"/>
              </a:ext>
            </a:extLst>
          </p:cNvPr>
          <p:cNvSpPr txBox="1"/>
          <p:nvPr/>
        </p:nvSpPr>
        <p:spPr>
          <a:xfrm>
            <a:off x="985599" y="520994"/>
            <a:ext cx="2586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연구의 필요성</a:t>
            </a:r>
            <a:r>
              <a:rPr lang="en-US" altLang="ko-KR" sz="2000" dirty="0">
                <a:solidFill>
                  <a:schemeClr val="bg1"/>
                </a:solidFill>
              </a:rPr>
              <a:t>-2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FD2E179-BE7A-E324-1E09-B8C87DA29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09" y="208603"/>
            <a:ext cx="7732404" cy="7812394"/>
          </a:xfrm>
          <a:prstGeom prst="rect">
            <a:avLst/>
          </a:prstGeom>
        </p:spPr>
      </p:pic>
      <p:pic>
        <p:nvPicPr>
          <p:cNvPr id="22" name="그림 21" descr="텍스트, 스크린샷, 원, 폰트이(가) 표시된 사진&#10;&#10;자동 생성된 설명">
            <a:extLst>
              <a:ext uri="{FF2B5EF4-FFF2-40B4-BE49-F238E27FC236}">
                <a16:creationId xmlns:a16="http://schemas.microsoft.com/office/drawing/2014/main" id="{BBDA06E0-CCB1-E182-2053-DA2D9AC6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67" y="364423"/>
            <a:ext cx="6615433" cy="3191021"/>
          </a:xfrm>
          <a:prstGeom prst="rect">
            <a:avLst/>
          </a:prstGeom>
        </p:spPr>
      </p:pic>
      <p:pic>
        <p:nvPicPr>
          <p:cNvPr id="24" name="그림 2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F4E2698-D442-6429-022B-BF2E71D46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414" y="4186541"/>
            <a:ext cx="6614793" cy="3443104"/>
          </a:xfrm>
          <a:prstGeom prst="rect">
            <a:avLst/>
          </a:prstGeom>
        </p:spPr>
      </p:pic>
      <p:sp>
        <p:nvSpPr>
          <p:cNvPr id="30" name="Text 4">
            <a:extLst>
              <a:ext uri="{FF2B5EF4-FFF2-40B4-BE49-F238E27FC236}">
                <a16:creationId xmlns:a16="http://schemas.microsoft.com/office/drawing/2014/main" id="{FA66331E-CE1F-DDAD-EDB8-0F53EA5C97DE}"/>
              </a:ext>
            </a:extLst>
          </p:cNvPr>
          <p:cNvSpPr/>
          <p:nvPr/>
        </p:nvSpPr>
        <p:spPr>
          <a:xfrm>
            <a:off x="990450" y="228902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연간 </a:t>
            </a:r>
            <a:r>
              <a:rPr lang="en-US" altLang="ko-KR" sz="2400" b="1" dirty="0">
                <a:solidFill>
                  <a:schemeClr val="bg1"/>
                </a:solidFill>
              </a:rPr>
              <a:t>34</a:t>
            </a:r>
            <a:r>
              <a:rPr lang="ko-KR" altLang="en-US" sz="2400" b="1" dirty="0" err="1">
                <a:solidFill>
                  <a:schemeClr val="bg1"/>
                </a:solidFill>
              </a:rPr>
              <a:t>퍼의</a:t>
            </a:r>
            <a:r>
              <a:rPr lang="ko-KR" altLang="en-US" sz="2400" b="1" dirty="0">
                <a:solidFill>
                  <a:schemeClr val="bg1"/>
                </a:solidFill>
              </a:rPr>
              <a:t> 성장률</a:t>
            </a: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D96ADAF3-102C-038C-86DE-4B6E28EE0A50}"/>
              </a:ext>
            </a:extLst>
          </p:cNvPr>
          <p:cNvSpPr/>
          <p:nvPr/>
        </p:nvSpPr>
        <p:spPr>
          <a:xfrm>
            <a:off x="1037214" y="3006996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년 </a:t>
            </a:r>
            <a:r>
              <a:rPr lang="en-US" altLang="ko-K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억달러에서 </a:t>
            </a:r>
            <a:r>
              <a:rPr lang="en-US" altLang="ko-K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2030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년 </a:t>
            </a:r>
            <a:r>
              <a:rPr lang="en-US" altLang="ko-K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달러까지 성장 예상</a:t>
            </a:r>
            <a:endParaRPr lang="en-US" sz="1750" dirty="0"/>
          </a:p>
        </p:txBody>
      </p:sp>
      <p:pic>
        <p:nvPicPr>
          <p:cNvPr id="35" name="그림 3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E74606B-EC55-FB73-CE50-EE88D5C79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566" y="2268051"/>
            <a:ext cx="9545382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0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737506" y="3998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2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연구</a:t>
            </a:r>
            <a:r>
              <a:rPr lang="en-US" sz="2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목표</a:t>
            </a:r>
            <a:endParaRPr lang="en-US" sz="2800" dirty="0"/>
          </a:p>
        </p:txBody>
      </p:sp>
      <p:sp>
        <p:nvSpPr>
          <p:cNvPr id="6" name="Shape 2"/>
          <p:cNvSpPr/>
          <p:nvPr/>
        </p:nvSpPr>
        <p:spPr>
          <a:xfrm>
            <a:off x="785276" y="2544631"/>
            <a:ext cx="4542115" cy="1806926"/>
          </a:xfrm>
          <a:prstGeom prst="roundRect">
            <a:avLst>
              <a:gd name="adj" fmla="val 605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1010840" y="27501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</a:t>
            </a:r>
            <a:r>
              <a:rPr lang="ko-KR" alt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잠금장치 원격제어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243897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열쇠를 찾지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않고도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스마트폰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노트북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으로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간편하게 강의실 문을 열 수 있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도록 합니다</a:t>
            </a:r>
            <a:r>
              <a:rPr lang="en-US" altLang="ko-K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40938" y="2524810"/>
            <a:ext cx="4542115" cy="1806926"/>
          </a:xfrm>
          <a:prstGeom prst="roundRect">
            <a:avLst>
              <a:gd name="adj" fmla="val 605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5926455" y="27303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</a:t>
            </a:r>
            <a:r>
              <a:rPr lang="en-US" sz="2187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</a:t>
            </a: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모니터링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926455" y="3383308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강의실 문의 개폐 상태를 실시간으로 확인할 수 있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도록 합니다</a:t>
            </a:r>
            <a:r>
              <a:rPr lang="en-US" altLang="ko-K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544248"/>
            <a:ext cx="4542115" cy="1937000"/>
          </a:xfrm>
          <a:prstGeom prst="roundRect">
            <a:avLst>
              <a:gd name="adj" fmla="val 771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9"/>
          <p:cNvSpPr/>
          <p:nvPr/>
        </p:nvSpPr>
        <p:spPr>
          <a:xfrm>
            <a:off x="1055369" y="55977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 </a:t>
            </a:r>
            <a:r>
              <a:rPr lang="en-US" sz="2187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보안</a:t>
            </a: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187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강화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89" y="6191077"/>
            <a:ext cx="4257810" cy="1044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권한이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있는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교수님</a:t>
            </a:r>
            <a:r>
              <a:rPr lang="en-US" altLang="ko-K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학생만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접근할 수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있도록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하여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강의실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보안을 높입니다.</a:t>
            </a:r>
            <a:endParaRPr lang="en-US" sz="1750" dirty="0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35D3FFE4-1702-1AC1-AD7D-964211940E51}"/>
              </a:ext>
            </a:extLst>
          </p:cNvPr>
          <p:cNvSpPr/>
          <p:nvPr/>
        </p:nvSpPr>
        <p:spPr>
          <a:xfrm>
            <a:off x="5640938" y="5533690"/>
            <a:ext cx="4529600" cy="1937000"/>
          </a:xfrm>
          <a:prstGeom prst="roundRect">
            <a:avLst>
              <a:gd name="adj" fmla="val 771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57C81-D2C9-AB44-53C5-736E316EBBFA}"/>
              </a:ext>
            </a:extLst>
          </p:cNvPr>
          <p:cNvSpPr txBox="1"/>
          <p:nvPr/>
        </p:nvSpPr>
        <p:spPr>
          <a:xfrm>
            <a:off x="5876922" y="5620673"/>
            <a:ext cx="288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 </a:t>
            </a:r>
            <a:r>
              <a:rPr lang="ko-KR" alt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제어범위 강화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2C39-9A78-6045-AAB6-DF32A4CEB353}"/>
              </a:ext>
            </a:extLst>
          </p:cNvPr>
          <p:cNvSpPr txBox="1"/>
          <p:nvPr/>
        </p:nvSpPr>
        <p:spPr>
          <a:xfrm>
            <a:off x="5996543" y="6163809"/>
            <a:ext cx="37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네트워크를 사용하여 광범위하게 제어가 가능합니다</a:t>
            </a:r>
          </a:p>
          <a:p>
            <a:endParaRPr lang="ko-KR" altLang="en-US" dirty="0"/>
          </a:p>
        </p:txBody>
      </p:sp>
      <p:sp>
        <p:nvSpPr>
          <p:cNvPr id="31" name="Shape 5">
            <a:extLst>
              <a:ext uri="{FF2B5EF4-FFF2-40B4-BE49-F238E27FC236}">
                <a16:creationId xmlns:a16="http://schemas.microsoft.com/office/drawing/2014/main" id="{945F81CD-DE07-D7FB-9F18-CEB28935EAC2}"/>
              </a:ext>
            </a:extLst>
          </p:cNvPr>
          <p:cNvSpPr/>
          <p:nvPr/>
        </p:nvSpPr>
        <p:spPr>
          <a:xfrm>
            <a:off x="10365291" y="3964446"/>
            <a:ext cx="3970672" cy="1806926"/>
          </a:xfrm>
          <a:prstGeom prst="roundRect">
            <a:avLst>
              <a:gd name="adj" fmla="val 605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83FF32B4-BF39-7063-72E6-1648BB06BC70}"/>
              </a:ext>
            </a:extLst>
          </p:cNvPr>
          <p:cNvSpPr/>
          <p:nvPr/>
        </p:nvSpPr>
        <p:spPr>
          <a:xfrm>
            <a:off x="10555284" y="41174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5. </a:t>
            </a:r>
            <a:r>
              <a:rPr lang="ko-KR" alt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비용문제 해결</a:t>
            </a:r>
            <a:endParaRPr lang="en-US" sz="2187" dirty="0"/>
          </a:p>
        </p:txBody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E42FF3CA-EE79-30C8-8B3A-8BCA9C6D737D}"/>
              </a:ext>
            </a:extLst>
          </p:cNvPr>
          <p:cNvSpPr/>
          <p:nvPr/>
        </p:nvSpPr>
        <p:spPr>
          <a:xfrm>
            <a:off x="10400648" y="4643904"/>
            <a:ext cx="383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최소한의 필요한 기능만 추가하여 비용을 절감 시킵니다</a:t>
            </a:r>
            <a:r>
              <a:rPr lang="en-US" altLang="ko-K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35" name="그래픽 34" descr="화폐 단색으로 채워진">
            <a:extLst>
              <a:ext uri="{FF2B5EF4-FFF2-40B4-BE49-F238E27FC236}">
                <a16:creationId xmlns:a16="http://schemas.microsoft.com/office/drawing/2014/main" id="{5FD8B311-1FB2-52C3-915D-74850306E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5291" y="2789448"/>
            <a:ext cx="914400" cy="914400"/>
          </a:xfrm>
          <a:prstGeom prst="rect">
            <a:avLst/>
          </a:prstGeom>
        </p:spPr>
      </p:pic>
      <p:pic>
        <p:nvPicPr>
          <p:cNvPr id="37" name="그래픽 36" descr="눈 단색으로 채워진">
            <a:extLst>
              <a:ext uri="{FF2B5EF4-FFF2-40B4-BE49-F238E27FC236}">
                <a16:creationId xmlns:a16="http://schemas.microsoft.com/office/drawing/2014/main" id="{7D73CC41-971E-D371-E5A5-6363B1F44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0938" y="1413659"/>
            <a:ext cx="914400" cy="914400"/>
          </a:xfrm>
          <a:prstGeom prst="rect">
            <a:avLst/>
          </a:prstGeom>
        </p:spPr>
      </p:pic>
      <p:pic>
        <p:nvPicPr>
          <p:cNvPr id="39" name="그래픽 38" descr="자물쇠 단색으로 채워진">
            <a:extLst>
              <a:ext uri="{FF2B5EF4-FFF2-40B4-BE49-F238E27FC236}">
                <a16:creationId xmlns:a16="http://schemas.microsoft.com/office/drawing/2014/main" id="{393219DE-57F1-5E5E-8FC0-13819BF399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790" y="4464586"/>
            <a:ext cx="914400" cy="914400"/>
          </a:xfrm>
          <a:prstGeom prst="rect">
            <a:avLst/>
          </a:prstGeom>
        </p:spPr>
      </p:pic>
      <p:pic>
        <p:nvPicPr>
          <p:cNvPr id="45" name="그래픽 44" descr="남자와 여자 단색으로 채워진">
            <a:extLst>
              <a:ext uri="{FF2B5EF4-FFF2-40B4-BE49-F238E27FC236}">
                <a16:creationId xmlns:a16="http://schemas.microsoft.com/office/drawing/2014/main" id="{0DD400CC-0FD6-611F-90E7-9CD7C09F1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169" y="1491086"/>
            <a:ext cx="914400" cy="914400"/>
          </a:xfrm>
          <a:prstGeom prst="rect">
            <a:avLst/>
          </a:prstGeom>
        </p:spPr>
      </p:pic>
      <p:pic>
        <p:nvPicPr>
          <p:cNvPr id="47" name="그래픽 46" descr="WiFi 단색으로 채워진">
            <a:extLst>
              <a:ext uri="{FF2B5EF4-FFF2-40B4-BE49-F238E27FC236}">
                <a16:creationId xmlns:a16="http://schemas.microsoft.com/office/drawing/2014/main" id="{BE70F42E-4E84-E08B-CAA7-3FB2C98E3B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13160" y="44452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0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36C12D3-F703-8A75-4612-3C6B78AD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6" y="976164"/>
            <a:ext cx="6648809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D0C98-C20B-DCFE-D2D5-879B7F812624}"/>
              </a:ext>
            </a:extLst>
          </p:cNvPr>
          <p:cNvSpPr txBox="1"/>
          <p:nvPr/>
        </p:nvSpPr>
        <p:spPr>
          <a:xfrm>
            <a:off x="385129" y="85641"/>
            <a:ext cx="81972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유사 연구와의 차이점 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ko-KR" altLang="en-US" dirty="0"/>
              <a:t>                                                                        블루투스를 이용한 잠금장치  특허내용</a:t>
            </a:r>
          </a:p>
        </p:txBody>
      </p:sp>
      <p:pic>
        <p:nvPicPr>
          <p:cNvPr id="5" name="그림 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AF5170F3-AE80-9F3E-4078-7395901F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33" y="985322"/>
            <a:ext cx="6310890" cy="67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037993" y="19932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기존</a:t>
            </a: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ko-KR" alt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연구와</a:t>
            </a: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의 차별화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193250" y="3347204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네트워크 </a:t>
            </a:r>
            <a:r>
              <a:rPr lang="en-US" sz="2187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연동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86226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네트워크만 연결되어 있다면 웹을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통해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언제 어디서든 문을 열 수 있습니다.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7581543" y="3347204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모니터링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86226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문 열림/닫힘 상태를 실시간으로 모니터링할 수 있습니다.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2193250" y="5010507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여러 개 제어가능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52557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여러 </a:t>
            </a:r>
            <a:r>
              <a:rPr lang="ko-KR" alt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잠금장치를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사용자의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명령으로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자동으로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문을 잠그고 열 수 있습니다.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7581543" y="5010507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낮은 가격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간단한 조합으로 기존제품과 비교했을 때 확연한 가격차이 존재</a:t>
            </a:r>
            <a:endParaRPr lang="en-US" altLang="ko-KR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E14EC6A5-EE51-40C4-0410-50D3EBA4C194}"/>
              </a:ext>
            </a:extLst>
          </p:cNvPr>
          <p:cNvSpPr/>
          <p:nvPr/>
        </p:nvSpPr>
        <p:spPr>
          <a:xfrm>
            <a:off x="416799" y="4127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유사 연구와의 차별성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200960" y="264556"/>
            <a:ext cx="2474508" cy="804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ko-KR" altLang="en-US" sz="3200" dirty="0">
                <a:solidFill>
                  <a:schemeClr val="bg1"/>
                </a:solidFill>
              </a:rPr>
              <a:t>실행계획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1543" y="3347204"/>
            <a:ext cx="189428" cy="416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endParaRPr lang="en-US" sz="2624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74FF83-3202-EEC5-3235-45F0E60FFD10}"/>
              </a:ext>
            </a:extLst>
          </p:cNvPr>
          <p:cNvSpPr txBox="1"/>
          <p:nvPr/>
        </p:nvSpPr>
        <p:spPr>
          <a:xfrm>
            <a:off x="1231260" y="1771646"/>
            <a:ext cx="10193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   특이사항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887" indent="-342887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중간에 작품 기획을 크게 변경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887" indent="-342887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효율적인 작업을 위해 하드웨어와 소프트웨어를 함께 작업</a:t>
            </a:r>
          </a:p>
        </p:txBody>
      </p:sp>
      <p:pic>
        <p:nvPicPr>
          <p:cNvPr id="11" name="그림 10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8D18E11A-8E40-6C16-7F0C-71B82A4B9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56" y="3206459"/>
            <a:ext cx="12115289" cy="4775095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36B23862-7782-EBC0-002B-313EB786F33D}"/>
              </a:ext>
            </a:extLst>
          </p:cNvPr>
          <p:cNvSpPr/>
          <p:nvPr/>
        </p:nvSpPr>
        <p:spPr>
          <a:xfrm>
            <a:off x="6167138" y="547686"/>
            <a:ext cx="2474508" cy="804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칸트차트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16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2" y="2383274"/>
            <a:ext cx="75774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사회적</a:t>
            </a: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ko-KR" alt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영향 및 경제성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15" y="3559373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99104" y="4384477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접근 제어 및 모니터링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399104" y="5099923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실시간 모니터링이 가능 </a:t>
            </a:r>
            <a:r>
              <a:rPr lang="en-US" altLang="ko-KR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합니다</a:t>
            </a:r>
            <a:r>
              <a:rPr lang="en-US" altLang="ko-K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3521988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429958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보안 강화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780002"/>
            <a:ext cx="238863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웹링크를 이용해 보안강화 및 모니터링이 가능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합니다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877" y="3521988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429958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비용 절감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780002"/>
            <a:ext cx="2388632" cy="1153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AD1E6"/>
                </a:solidFill>
                <a:latin typeface="Fira Sans" pitchFamily="34" charset="0"/>
              </a:rPr>
              <a:t>불필요한 기능을 제거해 가격절감이 가능합니다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3521988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4299585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개인공간 활용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780002"/>
            <a:ext cx="2569369" cy="121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우체통</a:t>
            </a:r>
            <a:r>
              <a:rPr lang="en-US" altLang="ko-K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ko-KR" alt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배달받는</a:t>
            </a:r>
            <a:r>
              <a:rPr lang="ko-KR" alt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공간 등 개인공간에 설치하여 보안강화가 가능합니다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FD462-CCEE-C131-DEFF-B24CE4B0C0EC}"/>
              </a:ext>
            </a:extLst>
          </p:cNvPr>
          <p:cNvSpPr txBox="1"/>
          <p:nvPr/>
        </p:nvSpPr>
        <p:spPr>
          <a:xfrm>
            <a:off x="981301" y="476238"/>
            <a:ext cx="3383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결과의 활용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1" y="0"/>
            <a:ext cx="10972799" cy="8188853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833199" y="8013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3600" dirty="0">
                <a:solidFill>
                  <a:schemeClr val="bg1"/>
                </a:solidFill>
              </a:rPr>
              <a:t>개념설계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1158150" y="1636162"/>
            <a:ext cx="45719" cy="6183038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3"/>
          <p:cNvSpPr/>
          <p:nvPr/>
        </p:nvSpPr>
        <p:spPr>
          <a:xfrm>
            <a:off x="1445535" y="200936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4"/>
          <p:cNvSpPr/>
          <p:nvPr/>
        </p:nvSpPr>
        <p:spPr>
          <a:xfrm>
            <a:off x="916484" y="180232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5"/>
          <p:cNvSpPr/>
          <p:nvPr/>
        </p:nvSpPr>
        <p:spPr>
          <a:xfrm>
            <a:off x="1070581" y="1825344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Shape 8"/>
          <p:cNvSpPr/>
          <p:nvPr/>
        </p:nvSpPr>
        <p:spPr>
          <a:xfrm>
            <a:off x="1445534" y="339824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916484" y="31595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0"/>
          <p:cNvSpPr/>
          <p:nvPr/>
        </p:nvSpPr>
        <p:spPr>
          <a:xfrm>
            <a:off x="1071741" y="3198208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7" name="Shape 13"/>
          <p:cNvSpPr/>
          <p:nvPr/>
        </p:nvSpPr>
        <p:spPr>
          <a:xfrm>
            <a:off x="1463379" y="50769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4"/>
          <p:cNvSpPr/>
          <p:nvPr/>
        </p:nvSpPr>
        <p:spPr>
          <a:xfrm>
            <a:off x="931037" y="48469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5"/>
          <p:cNvSpPr/>
          <p:nvPr/>
        </p:nvSpPr>
        <p:spPr>
          <a:xfrm>
            <a:off x="1086496" y="4865593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59E0142B-6763-FE68-F633-DA0D9871B89F}"/>
              </a:ext>
            </a:extLst>
          </p:cNvPr>
          <p:cNvSpPr/>
          <p:nvPr/>
        </p:nvSpPr>
        <p:spPr>
          <a:xfrm>
            <a:off x="2319944" y="18579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문제 정의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6FE80CDE-931C-4978-644F-AEFFF9649C34}"/>
              </a:ext>
            </a:extLst>
          </p:cNvPr>
          <p:cNvSpPr/>
          <p:nvPr/>
        </p:nvSpPr>
        <p:spPr>
          <a:xfrm>
            <a:off x="2289773" y="2510434"/>
            <a:ext cx="5615321" cy="8531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ko-KR" altLang="en-US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기존 </a:t>
            </a:r>
            <a:r>
              <a:rPr lang="ko-KR" altLang="en-US" dirty="0" err="1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잠금장치의</a:t>
            </a:r>
            <a:r>
              <a:rPr lang="ko-KR" altLang="en-US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altLang="ko-KR" sz="1800" dirty="0" err="1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불편한</a:t>
            </a:r>
            <a:r>
              <a:rPr lang="en-US" altLang="ko-KR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altLang="ko-KR" sz="1800" dirty="0" err="1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사용성</a:t>
            </a:r>
            <a:r>
              <a:rPr lang="en-US" altLang="ko-KR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</a:t>
            </a:r>
            <a:r>
              <a:rPr lang="en-US" altLang="ko-KR" sz="1800" dirty="0" err="1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보안</a:t>
            </a:r>
            <a:r>
              <a:rPr lang="en-US" altLang="ko-KR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altLang="ko-KR" sz="1800" dirty="0" err="1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위협</a:t>
            </a:r>
            <a:r>
              <a:rPr lang="en-US" altLang="ko-KR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</a:t>
            </a:r>
            <a:r>
              <a:rPr lang="ko-KR" altLang="en-US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높은 가격</a:t>
            </a:r>
            <a:endParaRPr lang="en-US" altLang="ko-KR" sz="1800" dirty="0"/>
          </a:p>
          <a:p>
            <a:pPr marL="0" indent="0">
              <a:lnSpc>
                <a:spcPts val="2734"/>
              </a:lnSpc>
              <a:buNone/>
            </a:pPr>
            <a:endParaRPr lang="en-US" altLang="ko-KR" sz="18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0580BAA5-58F2-EA38-6DC7-06B76C100C39}"/>
              </a:ext>
            </a:extLst>
          </p:cNvPr>
          <p:cNvSpPr/>
          <p:nvPr/>
        </p:nvSpPr>
        <p:spPr>
          <a:xfrm>
            <a:off x="2223132" y="3237447"/>
            <a:ext cx="38230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설계과정에서 지켜야 할 규칙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0A981BD2-5D7A-F806-CBBF-41CD5C57BEEF}"/>
              </a:ext>
            </a:extLst>
          </p:cNvPr>
          <p:cNvSpPr/>
          <p:nvPr/>
        </p:nvSpPr>
        <p:spPr>
          <a:xfrm>
            <a:off x="2227192" y="3889906"/>
            <a:ext cx="8457608" cy="897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타 제품과의 경쟁력을 위해    차별화된 원격 제어</a:t>
            </a:r>
            <a:r>
              <a:rPr lang="en-US" altLang="ko-KR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이용자 모니터링 가능</a:t>
            </a:r>
            <a:r>
              <a:rPr lang="en-US" altLang="ko-KR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낮은 가격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F07EA009-6D56-056A-75A1-36F2DEFDC947}"/>
              </a:ext>
            </a:extLst>
          </p:cNvPr>
          <p:cNvSpPr/>
          <p:nvPr/>
        </p:nvSpPr>
        <p:spPr>
          <a:xfrm>
            <a:off x="2289773" y="4891567"/>
            <a:ext cx="39552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개략적인 설계  비용의 근사치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9FAE6504-0887-A389-4339-C482657F55E3}"/>
              </a:ext>
            </a:extLst>
          </p:cNvPr>
          <p:cNvSpPr/>
          <p:nvPr/>
        </p:nvSpPr>
        <p:spPr>
          <a:xfrm>
            <a:off x="2322969" y="6183482"/>
            <a:ext cx="4020801" cy="6160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BEF6C07-B739-5734-9FDD-6D15BE7C526E}"/>
              </a:ext>
            </a:extLst>
          </p:cNvPr>
          <p:cNvSpPr/>
          <p:nvPr/>
        </p:nvSpPr>
        <p:spPr>
          <a:xfrm>
            <a:off x="502879" y="2580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chemeClr val="bg1"/>
                </a:solidFill>
              </a:rPr>
              <a:t>설계구성요소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589B78-96C7-20B8-78FF-2B351CBE9FB6}"/>
              </a:ext>
            </a:extLst>
          </p:cNvPr>
          <p:cNvSpPr txBox="1"/>
          <p:nvPr/>
        </p:nvSpPr>
        <p:spPr>
          <a:xfrm>
            <a:off x="2260596" y="5560627"/>
            <a:ext cx="8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잠금장치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모터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감지센서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전원공급장치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보드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만원 예산 예상</a:t>
            </a: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A84AD43-7F9E-2D24-5554-F1F34CCAC63C}"/>
              </a:ext>
            </a:extLst>
          </p:cNvPr>
          <p:cNvSpPr/>
          <p:nvPr/>
        </p:nvSpPr>
        <p:spPr>
          <a:xfrm>
            <a:off x="917960" y="62930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9AB2CB91-B00A-F311-4FA5-174B5EE8CDD8}"/>
              </a:ext>
            </a:extLst>
          </p:cNvPr>
          <p:cNvSpPr/>
          <p:nvPr/>
        </p:nvSpPr>
        <p:spPr>
          <a:xfrm>
            <a:off x="1449596" y="652087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F99AF179-88FA-6CB1-9AFF-00F2D5FE6FA8}"/>
              </a:ext>
            </a:extLst>
          </p:cNvPr>
          <p:cNvSpPr/>
          <p:nvPr/>
        </p:nvSpPr>
        <p:spPr>
          <a:xfrm>
            <a:off x="1078403" y="6283248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2624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D5A7AE45-FF7F-A9E0-5664-5F923722440D}"/>
              </a:ext>
            </a:extLst>
          </p:cNvPr>
          <p:cNvSpPr/>
          <p:nvPr/>
        </p:nvSpPr>
        <p:spPr>
          <a:xfrm>
            <a:off x="2289773" y="6352543"/>
            <a:ext cx="42464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시간</a:t>
            </a:r>
            <a:r>
              <a:rPr lang="en-US" altLang="ko-KR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</a:t>
            </a:r>
            <a:r>
              <a:rPr lang="ko-KR" altLang="en-US" sz="2187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비용 관점에서 최적화 설계 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7CCCB-48FC-E817-8A43-41C7492A698D}"/>
              </a:ext>
            </a:extLst>
          </p:cNvPr>
          <p:cNvSpPr txBox="1"/>
          <p:nvPr/>
        </p:nvSpPr>
        <p:spPr>
          <a:xfrm>
            <a:off x="2176793" y="6957513"/>
            <a:ext cx="545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비용감소를 위해 문제해결에 필요한 기능만 사용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잠금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원격제어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사용기록 여부만 가져가 설계</a:t>
            </a:r>
          </a:p>
        </p:txBody>
      </p:sp>
    </p:spTree>
    <p:extLst>
      <p:ext uri="{BB962C8B-B14F-4D97-AF65-F5344CB8AC3E}">
        <p14:creationId xmlns:p14="http://schemas.microsoft.com/office/powerpoint/2010/main" val="1677041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903</Words>
  <Application>Microsoft Office PowerPoint</Application>
  <PresentationFormat>사용자 지정</PresentationFormat>
  <Paragraphs>224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맑은 고딕</vt:lpstr>
      <vt:lpstr>휴먼명조</vt:lpstr>
      <vt:lpstr>Arial</vt:lpstr>
      <vt:lpstr>Fira Sans</vt:lpstr>
      <vt:lpstr>Inconsolata</vt:lpstr>
      <vt:lpstr>Nunito Light</vt:lpstr>
      <vt:lpstr>Poppins</vt:lpstr>
      <vt:lpstr>Raleway</vt:lpstr>
      <vt:lpstr>Roboto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설계 구성요소</vt:lpstr>
      <vt:lpstr>상세설계 2 설계과정 - 소프트웨어</vt:lpstr>
      <vt:lpstr>상세설계  2 설계과정 - 소프트웨어</vt:lpstr>
      <vt:lpstr>제작 및 시험</vt:lpstr>
      <vt:lpstr>제작 및 시험 – 실험결과 </vt:lpstr>
      <vt:lpstr>결과 및 고찰</vt:lpstr>
      <vt:lpstr>독창성 및 신규성</vt:lpstr>
      <vt:lpstr>기술성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김선웅</cp:lastModifiedBy>
  <cp:revision>89</cp:revision>
  <dcterms:created xsi:type="dcterms:W3CDTF">2024-04-24T07:02:29Z</dcterms:created>
  <dcterms:modified xsi:type="dcterms:W3CDTF">2024-06-10T06:48:23Z</dcterms:modified>
</cp:coreProperties>
</file>